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57" r:id="rId3"/>
    <p:sldId id="272" r:id="rId4"/>
    <p:sldId id="259" r:id="rId5"/>
    <p:sldId id="265" r:id="rId6"/>
    <p:sldId id="266" r:id="rId7"/>
    <p:sldId id="269" r:id="rId8"/>
    <p:sldId id="258" r:id="rId9"/>
    <p:sldId id="263" r:id="rId10"/>
    <p:sldId id="271" r:id="rId11"/>
    <p:sldId id="274" r:id="rId12"/>
    <p:sldId id="262" r:id="rId13"/>
    <p:sldId id="261" r:id="rId14"/>
    <p:sldId id="268" r:id="rId15"/>
    <p:sldId id="267" r:id="rId16"/>
    <p:sldId id="273" r:id="rId17"/>
    <p:sldId id="275"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image" Target="../media/image7.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81.png"/><Relationship Id="rId1" Type="http://schemas.openxmlformats.org/officeDocument/2006/relationships/image" Target="../media/image7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C04813-4B68-4417-B293-17236C50277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F45B9DF-AA63-4D10-AD70-5F85BFA6C266}">
      <dgm:prSet phldrT="[Text]" custT="1"/>
      <dgm:spPr/>
      <dgm:t>
        <a:bodyPr vert="vert270"/>
        <a:lstStyle/>
        <a:p>
          <a:pPr algn="ctr"/>
          <a:r>
            <a:rPr lang="en-US" sz="2800" b="1" dirty="0" smtClean="0">
              <a:solidFill>
                <a:schemeClr val="bg1"/>
              </a:solidFill>
            </a:rPr>
            <a:t>CAN I VOTE ?</a:t>
          </a:r>
          <a:endParaRPr lang="en-US" sz="2800" b="1" dirty="0">
            <a:solidFill>
              <a:schemeClr val="bg1"/>
            </a:solidFill>
          </a:endParaRPr>
        </a:p>
      </dgm:t>
    </dgm:pt>
    <dgm:pt modelId="{8FE05279-747C-4106-BB37-44D2B93F05A6}" type="parTrans" cxnId="{5D52C7EA-10B5-4C59-AB81-0EDAF85A1853}">
      <dgm:prSet/>
      <dgm:spPr/>
      <dgm:t>
        <a:bodyPr/>
        <a:lstStyle/>
        <a:p>
          <a:endParaRPr lang="en-US"/>
        </a:p>
      </dgm:t>
    </dgm:pt>
    <dgm:pt modelId="{8D88A60C-F686-4386-9FA1-BF177CC510ED}" type="sibTrans" cxnId="{5D52C7EA-10B5-4C59-AB81-0EDAF85A1853}">
      <dgm:prSet/>
      <dgm:spPr/>
      <dgm:t>
        <a:bodyPr/>
        <a:lstStyle/>
        <a:p>
          <a:endParaRPr lang="en-US"/>
        </a:p>
      </dgm:t>
    </dgm:pt>
    <dgm:pt modelId="{85FF2765-9423-4220-821B-E1ED8B35CBFA}">
      <dgm:prSet phldrT="[Text]" custT="1"/>
      <dgm:spPr/>
      <dgm:t>
        <a:bodyPr/>
        <a:lstStyle/>
        <a:p>
          <a:pPr algn="ctr"/>
          <a:r>
            <a:rPr lang="en-US" sz="2800" dirty="0" smtClean="0">
              <a:solidFill>
                <a:schemeClr val="bg2">
                  <a:lumMod val="10000"/>
                </a:schemeClr>
              </a:solidFill>
              <a:latin typeface="Century Schoolbook" panose="02040604050505020304" pitchFamily="18" charset="0"/>
            </a:rPr>
            <a:t>What is the law in Colorado?</a:t>
          </a:r>
          <a:endParaRPr lang="en-US" sz="2800" dirty="0">
            <a:solidFill>
              <a:schemeClr val="bg2">
                <a:lumMod val="10000"/>
              </a:schemeClr>
            </a:solidFill>
            <a:latin typeface="Century Schoolbook" panose="02040604050505020304" pitchFamily="18" charset="0"/>
          </a:endParaRPr>
        </a:p>
      </dgm:t>
    </dgm:pt>
    <dgm:pt modelId="{D317D652-5F8A-40A9-83EF-6E802C85CADF}" type="parTrans" cxnId="{663F18F7-2DA3-4F81-A5F5-8625C12415F9}">
      <dgm:prSet/>
      <dgm:spPr/>
      <dgm:t>
        <a:bodyPr/>
        <a:lstStyle/>
        <a:p>
          <a:endParaRPr lang="en-US"/>
        </a:p>
      </dgm:t>
    </dgm:pt>
    <dgm:pt modelId="{4FDB76B5-4766-466D-B7D7-1C28D740775C}" type="sibTrans" cxnId="{663F18F7-2DA3-4F81-A5F5-8625C12415F9}">
      <dgm:prSet/>
      <dgm:spPr/>
      <dgm:t>
        <a:bodyPr/>
        <a:lstStyle/>
        <a:p>
          <a:endParaRPr lang="en-US"/>
        </a:p>
      </dgm:t>
    </dgm:pt>
    <dgm:pt modelId="{101D0C91-D095-409C-8FE2-E99B0AEFFA14}">
      <dgm:prSet phldrT="[Text]" custT="1"/>
      <dgm:spPr/>
      <dgm:t>
        <a:bodyPr/>
        <a:lstStyle/>
        <a:p>
          <a:pPr algn="ctr"/>
          <a:r>
            <a:rPr lang="en-US" sz="2800" dirty="0" smtClean="0">
              <a:solidFill>
                <a:schemeClr val="bg2">
                  <a:lumMod val="10000"/>
                </a:schemeClr>
              </a:solidFill>
              <a:latin typeface="Century Schoolbook" panose="02040604050505020304" pitchFamily="18" charset="0"/>
            </a:rPr>
            <a:t>Who can and cannot vote in Colorado if he/she has a criminal record?</a:t>
          </a:r>
          <a:endParaRPr lang="en-US" sz="2800" dirty="0">
            <a:solidFill>
              <a:schemeClr val="bg2">
                <a:lumMod val="10000"/>
              </a:schemeClr>
            </a:solidFill>
            <a:latin typeface="Century Schoolbook" panose="02040604050505020304" pitchFamily="18" charset="0"/>
          </a:endParaRPr>
        </a:p>
      </dgm:t>
    </dgm:pt>
    <dgm:pt modelId="{394884FA-9971-4E6F-A973-77A5349703E0}" type="parTrans" cxnId="{48370AB5-3875-419A-AE32-5A47C211CA93}">
      <dgm:prSet/>
      <dgm:spPr/>
      <dgm:t>
        <a:bodyPr/>
        <a:lstStyle/>
        <a:p>
          <a:endParaRPr lang="en-US"/>
        </a:p>
      </dgm:t>
    </dgm:pt>
    <dgm:pt modelId="{018C4946-5130-48CA-BBF2-C87245E05C1A}" type="sibTrans" cxnId="{48370AB5-3875-419A-AE32-5A47C211CA93}">
      <dgm:prSet/>
      <dgm:spPr/>
      <dgm:t>
        <a:bodyPr/>
        <a:lstStyle/>
        <a:p>
          <a:endParaRPr lang="en-US"/>
        </a:p>
      </dgm:t>
    </dgm:pt>
    <dgm:pt modelId="{C980FB39-CD6A-4DC2-8170-B810F3003CCA}">
      <dgm:prSet phldrT="[Text]" custT="1"/>
      <dgm:spPr/>
      <dgm:t>
        <a:bodyPr/>
        <a:lstStyle/>
        <a:p>
          <a:pPr algn="l"/>
          <a:r>
            <a:rPr lang="en-US" sz="3200" dirty="0" smtClean="0">
              <a:solidFill>
                <a:schemeClr val="bg2">
                  <a:lumMod val="10000"/>
                </a:schemeClr>
              </a:solidFill>
              <a:latin typeface="Century Schoolbook" panose="02040604050505020304" pitchFamily="18" charset="0"/>
            </a:rPr>
            <a:t>Why this is important?</a:t>
          </a:r>
          <a:endParaRPr lang="en-US" sz="3200" dirty="0">
            <a:solidFill>
              <a:schemeClr val="bg2">
                <a:lumMod val="10000"/>
              </a:schemeClr>
            </a:solidFill>
            <a:latin typeface="Century Schoolbook" panose="02040604050505020304" pitchFamily="18" charset="0"/>
          </a:endParaRPr>
        </a:p>
      </dgm:t>
    </dgm:pt>
    <dgm:pt modelId="{04E5619A-A231-48BF-9911-97A5D4A074F3}" type="parTrans" cxnId="{B1A67339-65F6-4DFF-A75E-B37B501975DF}">
      <dgm:prSet/>
      <dgm:spPr/>
      <dgm:t>
        <a:bodyPr/>
        <a:lstStyle/>
        <a:p>
          <a:endParaRPr lang="en-US"/>
        </a:p>
      </dgm:t>
    </dgm:pt>
    <dgm:pt modelId="{70240388-9A2E-4067-B8B2-ADA4CF23387E}" type="sibTrans" cxnId="{B1A67339-65F6-4DFF-A75E-B37B501975DF}">
      <dgm:prSet/>
      <dgm:spPr/>
      <dgm:t>
        <a:bodyPr/>
        <a:lstStyle/>
        <a:p>
          <a:endParaRPr lang="en-US"/>
        </a:p>
      </dgm:t>
    </dgm:pt>
    <dgm:pt modelId="{B48FCDF0-D50E-41DA-A093-352A0D07D0F6}" type="pres">
      <dgm:prSet presAssocID="{0CC04813-4B68-4417-B293-17236C502770}" presName="vert0" presStyleCnt="0">
        <dgm:presLayoutVars>
          <dgm:dir/>
          <dgm:animOne val="branch"/>
          <dgm:animLvl val="lvl"/>
        </dgm:presLayoutVars>
      </dgm:prSet>
      <dgm:spPr/>
      <dgm:t>
        <a:bodyPr/>
        <a:lstStyle/>
        <a:p>
          <a:endParaRPr lang="en-US"/>
        </a:p>
      </dgm:t>
    </dgm:pt>
    <dgm:pt modelId="{5B4F653D-B36E-4E79-B2AE-72B0587CF50C}" type="pres">
      <dgm:prSet presAssocID="{2F45B9DF-AA63-4D10-AD70-5F85BFA6C266}" presName="thickLine" presStyleLbl="alignNode1" presStyleIdx="0" presStyleCnt="1"/>
      <dgm:spPr/>
    </dgm:pt>
    <dgm:pt modelId="{25020463-62C3-416A-835F-277AFA60D6BB}" type="pres">
      <dgm:prSet presAssocID="{2F45B9DF-AA63-4D10-AD70-5F85BFA6C266}" presName="horz1" presStyleCnt="0"/>
      <dgm:spPr/>
    </dgm:pt>
    <dgm:pt modelId="{5160BB3E-6FB4-43C0-9573-45A01A27486B}" type="pres">
      <dgm:prSet presAssocID="{2F45B9DF-AA63-4D10-AD70-5F85BFA6C266}" presName="tx1" presStyleLbl="revTx" presStyleIdx="0" presStyleCnt="4"/>
      <dgm:spPr/>
      <dgm:t>
        <a:bodyPr/>
        <a:lstStyle/>
        <a:p>
          <a:endParaRPr lang="en-US"/>
        </a:p>
      </dgm:t>
    </dgm:pt>
    <dgm:pt modelId="{B1C12055-A580-4187-95A5-88A7FF2FAF49}" type="pres">
      <dgm:prSet presAssocID="{2F45B9DF-AA63-4D10-AD70-5F85BFA6C266}" presName="vert1" presStyleCnt="0"/>
      <dgm:spPr/>
    </dgm:pt>
    <dgm:pt modelId="{BFD7BA99-916C-4071-B295-D28400C3D0B6}" type="pres">
      <dgm:prSet presAssocID="{85FF2765-9423-4220-821B-E1ED8B35CBFA}" presName="vertSpace2a" presStyleCnt="0"/>
      <dgm:spPr/>
    </dgm:pt>
    <dgm:pt modelId="{F114BD9B-AD74-4186-9019-B493F348F615}" type="pres">
      <dgm:prSet presAssocID="{85FF2765-9423-4220-821B-E1ED8B35CBFA}" presName="horz2" presStyleCnt="0"/>
      <dgm:spPr/>
    </dgm:pt>
    <dgm:pt modelId="{9323C43A-9801-436E-AF7F-ED842935F742}" type="pres">
      <dgm:prSet presAssocID="{85FF2765-9423-4220-821B-E1ED8B35CBFA}" presName="horzSpace2" presStyleCnt="0"/>
      <dgm:spPr/>
    </dgm:pt>
    <dgm:pt modelId="{E70E1320-914D-4EF3-A5D8-48E2C541B221}" type="pres">
      <dgm:prSet presAssocID="{85FF2765-9423-4220-821B-E1ED8B35CBFA}" presName="tx2" presStyleLbl="revTx" presStyleIdx="1" presStyleCnt="4" custScaleY="70670"/>
      <dgm:spPr/>
      <dgm:t>
        <a:bodyPr/>
        <a:lstStyle/>
        <a:p>
          <a:endParaRPr lang="en-US"/>
        </a:p>
      </dgm:t>
    </dgm:pt>
    <dgm:pt modelId="{ACF22A82-8508-4A68-8C5C-2CC5E76D408F}" type="pres">
      <dgm:prSet presAssocID="{85FF2765-9423-4220-821B-E1ED8B35CBFA}" presName="vert2" presStyleCnt="0"/>
      <dgm:spPr/>
    </dgm:pt>
    <dgm:pt modelId="{10A8E316-8F37-44B9-8F5F-FD4A2EFD7609}" type="pres">
      <dgm:prSet presAssocID="{85FF2765-9423-4220-821B-E1ED8B35CBFA}" presName="thinLine2b" presStyleLbl="callout" presStyleIdx="0" presStyleCnt="3"/>
      <dgm:spPr/>
    </dgm:pt>
    <dgm:pt modelId="{D2B3E7CB-980A-47CA-AED9-7663A899CF86}" type="pres">
      <dgm:prSet presAssocID="{85FF2765-9423-4220-821B-E1ED8B35CBFA}" presName="vertSpace2b" presStyleCnt="0"/>
      <dgm:spPr/>
    </dgm:pt>
    <dgm:pt modelId="{0F85B0D5-1DF6-4D2B-A21A-4FADE2D43D73}" type="pres">
      <dgm:prSet presAssocID="{101D0C91-D095-409C-8FE2-E99B0AEFFA14}" presName="horz2" presStyleCnt="0"/>
      <dgm:spPr/>
    </dgm:pt>
    <dgm:pt modelId="{AD82578D-B094-4E09-BF11-0FD56D16427C}" type="pres">
      <dgm:prSet presAssocID="{101D0C91-D095-409C-8FE2-E99B0AEFFA14}" presName="horzSpace2" presStyleCnt="0"/>
      <dgm:spPr/>
    </dgm:pt>
    <dgm:pt modelId="{51FB31BA-3507-4D68-B276-BCFAC111F543}" type="pres">
      <dgm:prSet presAssocID="{101D0C91-D095-409C-8FE2-E99B0AEFFA14}" presName="tx2" presStyleLbl="revTx" presStyleIdx="2" presStyleCnt="4"/>
      <dgm:spPr/>
      <dgm:t>
        <a:bodyPr/>
        <a:lstStyle/>
        <a:p>
          <a:endParaRPr lang="en-US"/>
        </a:p>
      </dgm:t>
    </dgm:pt>
    <dgm:pt modelId="{35622B2C-8079-4ADC-BF66-6A7FEF43EB89}" type="pres">
      <dgm:prSet presAssocID="{101D0C91-D095-409C-8FE2-E99B0AEFFA14}" presName="vert2" presStyleCnt="0"/>
      <dgm:spPr/>
    </dgm:pt>
    <dgm:pt modelId="{F29AF931-17CF-4FDE-A2A2-1731D7A6F321}" type="pres">
      <dgm:prSet presAssocID="{101D0C91-D095-409C-8FE2-E99B0AEFFA14}" presName="thinLine2b" presStyleLbl="callout" presStyleIdx="1" presStyleCnt="3"/>
      <dgm:spPr/>
    </dgm:pt>
    <dgm:pt modelId="{C4F65694-23AB-4204-963E-5418ADEDC44A}" type="pres">
      <dgm:prSet presAssocID="{101D0C91-D095-409C-8FE2-E99B0AEFFA14}" presName="vertSpace2b" presStyleCnt="0"/>
      <dgm:spPr/>
    </dgm:pt>
    <dgm:pt modelId="{6D71ECCE-E858-4C7B-8117-9AD76A508D92}" type="pres">
      <dgm:prSet presAssocID="{C980FB39-CD6A-4DC2-8170-B810F3003CCA}" presName="horz2" presStyleCnt="0"/>
      <dgm:spPr/>
    </dgm:pt>
    <dgm:pt modelId="{AFD7472D-B502-43EF-B9A1-9AAE0EA0CDE9}" type="pres">
      <dgm:prSet presAssocID="{C980FB39-CD6A-4DC2-8170-B810F3003CCA}" presName="horzSpace2" presStyleCnt="0"/>
      <dgm:spPr/>
    </dgm:pt>
    <dgm:pt modelId="{21D5DC4D-DAB7-4395-80B6-A38558BA1CA7}" type="pres">
      <dgm:prSet presAssocID="{C980FB39-CD6A-4DC2-8170-B810F3003CCA}" presName="tx2" presStyleLbl="revTx" presStyleIdx="3" presStyleCnt="4" custScaleX="110191" custScaleY="65859"/>
      <dgm:spPr/>
      <dgm:t>
        <a:bodyPr/>
        <a:lstStyle/>
        <a:p>
          <a:endParaRPr lang="en-US"/>
        </a:p>
      </dgm:t>
    </dgm:pt>
    <dgm:pt modelId="{BC365B78-F0C6-4D94-8140-FE21DF855B36}" type="pres">
      <dgm:prSet presAssocID="{C980FB39-CD6A-4DC2-8170-B810F3003CCA}" presName="vert2" presStyleCnt="0"/>
      <dgm:spPr/>
    </dgm:pt>
    <dgm:pt modelId="{6AFD2DED-C661-40C4-BEB5-450C671004D3}" type="pres">
      <dgm:prSet presAssocID="{C980FB39-CD6A-4DC2-8170-B810F3003CCA}" presName="thinLine2b" presStyleLbl="callout" presStyleIdx="2" presStyleCnt="3"/>
      <dgm:spPr/>
    </dgm:pt>
    <dgm:pt modelId="{FF64DF09-20FD-4565-9DF6-31B80F5DF30D}" type="pres">
      <dgm:prSet presAssocID="{C980FB39-CD6A-4DC2-8170-B810F3003CCA}" presName="vertSpace2b" presStyleCnt="0"/>
      <dgm:spPr/>
    </dgm:pt>
  </dgm:ptLst>
  <dgm:cxnLst>
    <dgm:cxn modelId="{1D385A82-EBE8-4672-81AE-EB19F09806D7}" type="presOf" srcId="{85FF2765-9423-4220-821B-E1ED8B35CBFA}" destId="{E70E1320-914D-4EF3-A5D8-48E2C541B221}" srcOrd="0" destOrd="0" presId="urn:microsoft.com/office/officeart/2008/layout/LinedList"/>
    <dgm:cxn modelId="{C37DE48F-0F54-419F-A225-479ACEC3697D}" type="presOf" srcId="{101D0C91-D095-409C-8FE2-E99B0AEFFA14}" destId="{51FB31BA-3507-4D68-B276-BCFAC111F543}" srcOrd="0" destOrd="0" presId="urn:microsoft.com/office/officeart/2008/layout/LinedList"/>
    <dgm:cxn modelId="{48370AB5-3875-419A-AE32-5A47C211CA93}" srcId="{2F45B9DF-AA63-4D10-AD70-5F85BFA6C266}" destId="{101D0C91-D095-409C-8FE2-E99B0AEFFA14}" srcOrd="1" destOrd="0" parTransId="{394884FA-9971-4E6F-A973-77A5349703E0}" sibTransId="{018C4946-5130-48CA-BBF2-C87245E05C1A}"/>
    <dgm:cxn modelId="{40E5F955-62A5-4247-BC8F-FEDD8833BADF}" type="presOf" srcId="{2F45B9DF-AA63-4D10-AD70-5F85BFA6C266}" destId="{5160BB3E-6FB4-43C0-9573-45A01A27486B}" srcOrd="0" destOrd="0" presId="urn:microsoft.com/office/officeart/2008/layout/LinedList"/>
    <dgm:cxn modelId="{663F18F7-2DA3-4F81-A5F5-8625C12415F9}" srcId="{2F45B9DF-AA63-4D10-AD70-5F85BFA6C266}" destId="{85FF2765-9423-4220-821B-E1ED8B35CBFA}" srcOrd="0" destOrd="0" parTransId="{D317D652-5F8A-40A9-83EF-6E802C85CADF}" sibTransId="{4FDB76B5-4766-466D-B7D7-1C28D740775C}"/>
    <dgm:cxn modelId="{B1A67339-65F6-4DFF-A75E-B37B501975DF}" srcId="{2F45B9DF-AA63-4D10-AD70-5F85BFA6C266}" destId="{C980FB39-CD6A-4DC2-8170-B810F3003CCA}" srcOrd="2" destOrd="0" parTransId="{04E5619A-A231-48BF-9911-97A5D4A074F3}" sibTransId="{70240388-9A2E-4067-B8B2-ADA4CF23387E}"/>
    <dgm:cxn modelId="{5D52C7EA-10B5-4C59-AB81-0EDAF85A1853}" srcId="{0CC04813-4B68-4417-B293-17236C502770}" destId="{2F45B9DF-AA63-4D10-AD70-5F85BFA6C266}" srcOrd="0" destOrd="0" parTransId="{8FE05279-747C-4106-BB37-44D2B93F05A6}" sibTransId="{8D88A60C-F686-4386-9FA1-BF177CC510ED}"/>
    <dgm:cxn modelId="{E35D031B-A595-44F7-9073-A877BD281BC0}" type="presOf" srcId="{C980FB39-CD6A-4DC2-8170-B810F3003CCA}" destId="{21D5DC4D-DAB7-4395-80B6-A38558BA1CA7}" srcOrd="0" destOrd="0" presId="urn:microsoft.com/office/officeart/2008/layout/LinedList"/>
    <dgm:cxn modelId="{7AFD9172-DA99-479A-B6D2-D125F60931E2}" type="presOf" srcId="{0CC04813-4B68-4417-B293-17236C502770}" destId="{B48FCDF0-D50E-41DA-A093-352A0D07D0F6}" srcOrd="0" destOrd="0" presId="urn:microsoft.com/office/officeart/2008/layout/LinedList"/>
    <dgm:cxn modelId="{B7A270F2-E63A-417F-9EDF-706963518738}" type="presParOf" srcId="{B48FCDF0-D50E-41DA-A093-352A0D07D0F6}" destId="{5B4F653D-B36E-4E79-B2AE-72B0587CF50C}" srcOrd="0" destOrd="0" presId="urn:microsoft.com/office/officeart/2008/layout/LinedList"/>
    <dgm:cxn modelId="{0834297F-610B-4876-89BA-13BA890818E6}" type="presParOf" srcId="{B48FCDF0-D50E-41DA-A093-352A0D07D0F6}" destId="{25020463-62C3-416A-835F-277AFA60D6BB}" srcOrd="1" destOrd="0" presId="urn:microsoft.com/office/officeart/2008/layout/LinedList"/>
    <dgm:cxn modelId="{22306E29-0D3E-45F2-87C5-55E871B8E132}" type="presParOf" srcId="{25020463-62C3-416A-835F-277AFA60D6BB}" destId="{5160BB3E-6FB4-43C0-9573-45A01A27486B}" srcOrd="0" destOrd="0" presId="urn:microsoft.com/office/officeart/2008/layout/LinedList"/>
    <dgm:cxn modelId="{7792383F-D39E-472C-856D-B4380405BB78}" type="presParOf" srcId="{25020463-62C3-416A-835F-277AFA60D6BB}" destId="{B1C12055-A580-4187-95A5-88A7FF2FAF49}" srcOrd="1" destOrd="0" presId="urn:microsoft.com/office/officeart/2008/layout/LinedList"/>
    <dgm:cxn modelId="{4EE5C913-6F68-4559-B874-DEF19C353ADF}" type="presParOf" srcId="{B1C12055-A580-4187-95A5-88A7FF2FAF49}" destId="{BFD7BA99-916C-4071-B295-D28400C3D0B6}" srcOrd="0" destOrd="0" presId="urn:microsoft.com/office/officeart/2008/layout/LinedList"/>
    <dgm:cxn modelId="{171626E4-8213-41E7-9BC8-6CF83A5E34BA}" type="presParOf" srcId="{B1C12055-A580-4187-95A5-88A7FF2FAF49}" destId="{F114BD9B-AD74-4186-9019-B493F348F615}" srcOrd="1" destOrd="0" presId="urn:microsoft.com/office/officeart/2008/layout/LinedList"/>
    <dgm:cxn modelId="{9304904A-D8F5-405D-B9C6-561BA5059D44}" type="presParOf" srcId="{F114BD9B-AD74-4186-9019-B493F348F615}" destId="{9323C43A-9801-436E-AF7F-ED842935F742}" srcOrd="0" destOrd="0" presId="urn:microsoft.com/office/officeart/2008/layout/LinedList"/>
    <dgm:cxn modelId="{84B13DB3-37D5-4461-AB6B-ABB6A3878A5B}" type="presParOf" srcId="{F114BD9B-AD74-4186-9019-B493F348F615}" destId="{E70E1320-914D-4EF3-A5D8-48E2C541B221}" srcOrd="1" destOrd="0" presId="urn:microsoft.com/office/officeart/2008/layout/LinedList"/>
    <dgm:cxn modelId="{34638307-A540-4507-B540-845FC0158709}" type="presParOf" srcId="{F114BD9B-AD74-4186-9019-B493F348F615}" destId="{ACF22A82-8508-4A68-8C5C-2CC5E76D408F}" srcOrd="2" destOrd="0" presId="urn:microsoft.com/office/officeart/2008/layout/LinedList"/>
    <dgm:cxn modelId="{C0C4E635-FC79-4E25-99CA-2C03CCD95A8E}" type="presParOf" srcId="{B1C12055-A580-4187-95A5-88A7FF2FAF49}" destId="{10A8E316-8F37-44B9-8F5F-FD4A2EFD7609}" srcOrd="2" destOrd="0" presId="urn:microsoft.com/office/officeart/2008/layout/LinedList"/>
    <dgm:cxn modelId="{87F491E0-6566-476C-9C50-70E033DE79CC}" type="presParOf" srcId="{B1C12055-A580-4187-95A5-88A7FF2FAF49}" destId="{D2B3E7CB-980A-47CA-AED9-7663A899CF86}" srcOrd="3" destOrd="0" presId="urn:microsoft.com/office/officeart/2008/layout/LinedList"/>
    <dgm:cxn modelId="{446DBDDE-A98D-413C-8403-2A8196B1DCC8}" type="presParOf" srcId="{B1C12055-A580-4187-95A5-88A7FF2FAF49}" destId="{0F85B0D5-1DF6-4D2B-A21A-4FADE2D43D73}" srcOrd="4" destOrd="0" presId="urn:microsoft.com/office/officeart/2008/layout/LinedList"/>
    <dgm:cxn modelId="{B837D8DB-1A5F-4542-ACCB-81ED9EF3D4A6}" type="presParOf" srcId="{0F85B0D5-1DF6-4D2B-A21A-4FADE2D43D73}" destId="{AD82578D-B094-4E09-BF11-0FD56D16427C}" srcOrd="0" destOrd="0" presId="urn:microsoft.com/office/officeart/2008/layout/LinedList"/>
    <dgm:cxn modelId="{984B5536-4CD0-44E7-903F-43D1F0725B21}" type="presParOf" srcId="{0F85B0D5-1DF6-4D2B-A21A-4FADE2D43D73}" destId="{51FB31BA-3507-4D68-B276-BCFAC111F543}" srcOrd="1" destOrd="0" presId="urn:microsoft.com/office/officeart/2008/layout/LinedList"/>
    <dgm:cxn modelId="{D57C4018-2CC6-4C08-8CDE-3DB281F25224}" type="presParOf" srcId="{0F85B0D5-1DF6-4D2B-A21A-4FADE2D43D73}" destId="{35622B2C-8079-4ADC-BF66-6A7FEF43EB89}" srcOrd="2" destOrd="0" presId="urn:microsoft.com/office/officeart/2008/layout/LinedList"/>
    <dgm:cxn modelId="{A567A7E0-6142-4D13-8C3F-4C89E22A2416}" type="presParOf" srcId="{B1C12055-A580-4187-95A5-88A7FF2FAF49}" destId="{F29AF931-17CF-4FDE-A2A2-1731D7A6F321}" srcOrd="5" destOrd="0" presId="urn:microsoft.com/office/officeart/2008/layout/LinedList"/>
    <dgm:cxn modelId="{E26AF6A4-22A9-4F4D-AFB0-B61313AFE07F}" type="presParOf" srcId="{B1C12055-A580-4187-95A5-88A7FF2FAF49}" destId="{C4F65694-23AB-4204-963E-5418ADEDC44A}" srcOrd="6" destOrd="0" presId="urn:microsoft.com/office/officeart/2008/layout/LinedList"/>
    <dgm:cxn modelId="{E6114A8F-A513-4E38-A863-53389C9BFC90}" type="presParOf" srcId="{B1C12055-A580-4187-95A5-88A7FF2FAF49}" destId="{6D71ECCE-E858-4C7B-8117-9AD76A508D92}" srcOrd="7" destOrd="0" presId="urn:microsoft.com/office/officeart/2008/layout/LinedList"/>
    <dgm:cxn modelId="{D303E6F9-47AA-4D01-9842-B8C771C40599}" type="presParOf" srcId="{6D71ECCE-E858-4C7B-8117-9AD76A508D92}" destId="{AFD7472D-B502-43EF-B9A1-9AAE0EA0CDE9}" srcOrd="0" destOrd="0" presId="urn:microsoft.com/office/officeart/2008/layout/LinedList"/>
    <dgm:cxn modelId="{C080C7C0-578D-491F-A8A9-5A1AB5C5D8F0}" type="presParOf" srcId="{6D71ECCE-E858-4C7B-8117-9AD76A508D92}" destId="{21D5DC4D-DAB7-4395-80B6-A38558BA1CA7}" srcOrd="1" destOrd="0" presId="urn:microsoft.com/office/officeart/2008/layout/LinedList"/>
    <dgm:cxn modelId="{336F9FB4-12D6-48A9-9C42-124952C74C1E}" type="presParOf" srcId="{6D71ECCE-E858-4C7B-8117-9AD76A508D92}" destId="{BC365B78-F0C6-4D94-8140-FE21DF855B36}" srcOrd="2" destOrd="0" presId="urn:microsoft.com/office/officeart/2008/layout/LinedList"/>
    <dgm:cxn modelId="{3840679C-A4C3-42DB-9CE5-0F39D400B1CE}" type="presParOf" srcId="{B1C12055-A580-4187-95A5-88A7FF2FAF49}" destId="{6AFD2DED-C661-40C4-BEB5-450C671004D3}" srcOrd="8" destOrd="0" presId="urn:microsoft.com/office/officeart/2008/layout/LinedList"/>
    <dgm:cxn modelId="{3E1FC09A-6626-4824-B584-8991A60C1ECA}" type="presParOf" srcId="{B1C12055-A580-4187-95A5-88A7FF2FAF49}" destId="{FF64DF09-20FD-4565-9DF6-31B80F5DF30D}" srcOrd="9" destOrd="0" presId="urn:microsoft.com/office/officeart/2008/layout/Lin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EBDD8-B986-4405-9E5A-40123664802B}" type="doc">
      <dgm:prSet loTypeId="urn:diagrams.loki3.com/BracketList+Icon" loCatId="list" qsTypeId="urn:microsoft.com/office/officeart/2005/8/quickstyle/simple1" qsCatId="simple" csTypeId="urn:microsoft.com/office/officeart/2005/8/colors/colorful3" csCatId="colorful" phldr="1"/>
      <dgm:spPr/>
      <dgm:t>
        <a:bodyPr/>
        <a:lstStyle/>
        <a:p>
          <a:endParaRPr lang="en-US"/>
        </a:p>
      </dgm:t>
    </dgm:pt>
    <dgm:pt modelId="{20B59982-774E-47DD-962A-0971F97A6665}">
      <dgm:prSet phldrT="[Text]" custT="1"/>
      <dgm:spPr/>
      <dgm:t>
        <a:bodyPr/>
        <a:lstStyle/>
        <a:p>
          <a:pPr algn="ctr"/>
          <a:r>
            <a:rPr lang="en-US" sz="1400" dirty="0" smtClean="0">
              <a:latin typeface="Century Schoolbook" panose="02040604050505020304" pitchFamily="18" charset="0"/>
            </a:rPr>
            <a:t>Did you know</a:t>
          </a:r>
          <a:endParaRPr lang="en-US" sz="1400" dirty="0">
            <a:latin typeface="Century Schoolbook" panose="02040604050505020304" pitchFamily="18" charset="0"/>
          </a:endParaRPr>
        </a:p>
      </dgm:t>
    </dgm:pt>
    <dgm:pt modelId="{44551E7F-DA9F-4A32-BE95-6E754834990F}" type="parTrans" cxnId="{91A7F1C2-9DEA-4BC8-829A-FC1A179BD68B}">
      <dgm:prSet/>
      <dgm:spPr/>
      <dgm:t>
        <a:bodyPr/>
        <a:lstStyle/>
        <a:p>
          <a:endParaRPr lang="en-US"/>
        </a:p>
      </dgm:t>
    </dgm:pt>
    <dgm:pt modelId="{E121DD8B-7A09-4B51-BA00-E79AADB7A7A2}" type="sibTrans" cxnId="{91A7F1C2-9DEA-4BC8-829A-FC1A179BD68B}">
      <dgm:prSet/>
      <dgm:spPr/>
      <dgm:t>
        <a:bodyPr/>
        <a:lstStyle/>
        <a:p>
          <a:endParaRPr lang="en-US"/>
        </a:p>
      </dgm:t>
    </dgm:pt>
    <dgm:pt modelId="{0ABCA482-37CE-4B81-8B1A-907BB726383C}">
      <dgm:prSet phldrT="[Text]" custT="1"/>
      <dgm:spPr/>
      <dgm:t>
        <a:bodyPr/>
        <a:lstStyle/>
        <a:p>
          <a:r>
            <a:rPr lang="en-US" sz="1800" b="1" dirty="0" smtClean="0">
              <a:latin typeface="Century Schoolbook" panose="02040604050505020304" pitchFamily="18" charset="0"/>
            </a:rPr>
            <a:t>On any given day, there are over 125,000 adults in Colorado who are currently involved in the criminal justice system. </a:t>
          </a:r>
          <a:endParaRPr lang="en-US" sz="1800" dirty="0">
            <a:latin typeface="Century Schoolbook" panose="02040604050505020304" pitchFamily="18" charset="0"/>
          </a:endParaRPr>
        </a:p>
      </dgm:t>
    </dgm:pt>
    <dgm:pt modelId="{C3C66E9F-0E8A-4C3B-AEE2-C8ACEDBC6F56}" type="parTrans" cxnId="{E102603A-B9BF-4FB4-8969-035987611A77}">
      <dgm:prSet/>
      <dgm:spPr/>
      <dgm:t>
        <a:bodyPr/>
        <a:lstStyle/>
        <a:p>
          <a:endParaRPr lang="en-US"/>
        </a:p>
      </dgm:t>
    </dgm:pt>
    <dgm:pt modelId="{268DDE02-3D33-4112-996E-FD49F0482BFB}" type="sibTrans" cxnId="{E102603A-B9BF-4FB4-8969-035987611A77}">
      <dgm:prSet/>
      <dgm:spPr/>
      <dgm:t>
        <a:bodyPr/>
        <a:lstStyle/>
        <a:p>
          <a:endParaRPr lang="en-US"/>
        </a:p>
      </dgm:t>
    </dgm:pt>
    <dgm:pt modelId="{FDC66582-EA31-4D28-A2FB-421B619ADD86}">
      <dgm:prSet phldrT="[Text]" custT="1"/>
      <dgm:spPr/>
      <dgm:t>
        <a:bodyPr/>
        <a:lstStyle/>
        <a:p>
          <a:pPr algn="ctr"/>
          <a:r>
            <a:rPr lang="en-US" sz="1600" dirty="0" smtClean="0">
              <a:latin typeface="Century" pitchFamily="18" charset="0"/>
            </a:rPr>
            <a:t>Did you know</a:t>
          </a:r>
          <a:endParaRPr lang="en-US" sz="1600" dirty="0">
            <a:latin typeface="Century" pitchFamily="18" charset="0"/>
          </a:endParaRPr>
        </a:p>
      </dgm:t>
    </dgm:pt>
    <dgm:pt modelId="{9716A376-A12C-42B8-B7E0-91C635C6B5F8}" type="parTrans" cxnId="{B337E21E-9058-4355-8657-E907C71A11C5}">
      <dgm:prSet/>
      <dgm:spPr/>
      <dgm:t>
        <a:bodyPr/>
        <a:lstStyle/>
        <a:p>
          <a:endParaRPr lang="en-US"/>
        </a:p>
      </dgm:t>
    </dgm:pt>
    <dgm:pt modelId="{F7422FC6-5C83-4EA1-8F2E-BD88044656D2}" type="sibTrans" cxnId="{B337E21E-9058-4355-8657-E907C71A11C5}">
      <dgm:prSet/>
      <dgm:spPr/>
      <dgm:t>
        <a:bodyPr/>
        <a:lstStyle/>
        <a:p>
          <a:endParaRPr lang="en-US"/>
        </a:p>
      </dgm:t>
    </dgm:pt>
    <dgm:pt modelId="{313FB518-78F1-4623-8189-E4921A4EC756}">
      <dgm:prSet phldrT="[Text]" custT="1"/>
      <dgm:spPr/>
      <dgm:t>
        <a:bodyPr/>
        <a:lstStyle/>
        <a:p>
          <a:r>
            <a:rPr lang="en-US" sz="1800" b="1" dirty="0" smtClean="0">
              <a:latin typeface="Century Schoolbook" panose="02040604050505020304" pitchFamily="18" charset="0"/>
            </a:rPr>
            <a:t>Hundreds of thousands more have a past criminal conviction. </a:t>
          </a:r>
          <a:endParaRPr lang="en-US" sz="1800" b="1" dirty="0">
            <a:latin typeface="Century Schoolbook" panose="02040604050505020304" pitchFamily="18" charset="0"/>
          </a:endParaRPr>
        </a:p>
      </dgm:t>
    </dgm:pt>
    <dgm:pt modelId="{7464A74A-B3B4-447F-8518-272DDF045698}" type="parTrans" cxnId="{F5A4E3C7-6329-4353-9AAB-97003F5A98AD}">
      <dgm:prSet/>
      <dgm:spPr/>
      <dgm:t>
        <a:bodyPr/>
        <a:lstStyle/>
        <a:p>
          <a:endParaRPr lang="en-US"/>
        </a:p>
      </dgm:t>
    </dgm:pt>
    <dgm:pt modelId="{BFCE54C3-AEBC-4D62-B94F-227B0BDB1F4B}" type="sibTrans" cxnId="{F5A4E3C7-6329-4353-9AAB-97003F5A98AD}">
      <dgm:prSet/>
      <dgm:spPr/>
      <dgm:t>
        <a:bodyPr/>
        <a:lstStyle/>
        <a:p>
          <a:endParaRPr lang="en-US"/>
        </a:p>
      </dgm:t>
    </dgm:pt>
    <dgm:pt modelId="{3624D6F3-B645-4529-8768-A24844EE6A68}">
      <dgm:prSet phldrT="[Text]" custT="1"/>
      <dgm:spPr/>
      <dgm:t>
        <a:bodyPr/>
        <a:lstStyle/>
        <a:p>
          <a:r>
            <a:rPr lang="en-US" sz="1800" b="1" dirty="0" smtClean="0">
              <a:latin typeface="Century Schoolbook" panose="02040604050505020304" pitchFamily="18" charset="0"/>
            </a:rPr>
            <a:t>ALL OF THEM  are eligible to vote.</a:t>
          </a:r>
          <a:endParaRPr lang="en-US" sz="1800" b="1" dirty="0">
            <a:latin typeface="Century Schoolbook" panose="02040604050505020304" pitchFamily="18" charset="0"/>
          </a:endParaRPr>
        </a:p>
      </dgm:t>
    </dgm:pt>
    <dgm:pt modelId="{8E137ED0-6413-4B7C-908D-4CE5FD4C8BFB}" type="parTrans" cxnId="{A385A58A-D1D9-4085-973E-D070157B0AB9}">
      <dgm:prSet/>
      <dgm:spPr/>
      <dgm:t>
        <a:bodyPr/>
        <a:lstStyle/>
        <a:p>
          <a:endParaRPr lang="en-US"/>
        </a:p>
      </dgm:t>
    </dgm:pt>
    <dgm:pt modelId="{62FC7EA1-A363-4900-BE4B-BD387B2FDD78}" type="sibTrans" cxnId="{A385A58A-D1D9-4085-973E-D070157B0AB9}">
      <dgm:prSet/>
      <dgm:spPr/>
      <dgm:t>
        <a:bodyPr/>
        <a:lstStyle/>
        <a:p>
          <a:endParaRPr lang="en-US"/>
        </a:p>
      </dgm:t>
    </dgm:pt>
    <dgm:pt modelId="{5D5409AC-A0F6-41FA-83DC-ECE70348018E}">
      <dgm:prSet phldrT="[Text]" custT="1"/>
      <dgm:spPr/>
      <dgm:t>
        <a:bodyPr/>
        <a:lstStyle/>
        <a:p>
          <a:r>
            <a:rPr lang="en-US" sz="1800" b="1" dirty="0" smtClean="0">
              <a:latin typeface="Century Schoolbook" panose="02040604050505020304" pitchFamily="18" charset="0"/>
            </a:rPr>
            <a:t>MOST are eligible to vote.</a:t>
          </a:r>
          <a:endParaRPr lang="en-US" sz="1800" dirty="0">
            <a:latin typeface="Century Schoolbook" panose="02040604050505020304" pitchFamily="18" charset="0"/>
          </a:endParaRPr>
        </a:p>
      </dgm:t>
    </dgm:pt>
    <dgm:pt modelId="{E77AA2D0-5D74-4703-83FE-9D426DB164D4}" type="parTrans" cxnId="{26F8262A-88E3-4DB9-9695-78CF8ECE055C}">
      <dgm:prSet/>
      <dgm:spPr/>
      <dgm:t>
        <a:bodyPr/>
        <a:lstStyle/>
        <a:p>
          <a:endParaRPr lang="en-US"/>
        </a:p>
      </dgm:t>
    </dgm:pt>
    <dgm:pt modelId="{18DADDE7-C305-473B-A6EC-AB91F8EC74B7}" type="sibTrans" cxnId="{26F8262A-88E3-4DB9-9695-78CF8ECE055C}">
      <dgm:prSet/>
      <dgm:spPr/>
      <dgm:t>
        <a:bodyPr/>
        <a:lstStyle/>
        <a:p>
          <a:endParaRPr lang="en-US"/>
        </a:p>
      </dgm:t>
    </dgm:pt>
    <dgm:pt modelId="{F59C4C92-C351-46C5-94B1-E77DFE5968A5}" type="pres">
      <dgm:prSet presAssocID="{FF6EBDD8-B986-4405-9E5A-40123664802B}" presName="Name0" presStyleCnt="0">
        <dgm:presLayoutVars>
          <dgm:dir/>
          <dgm:animLvl val="lvl"/>
          <dgm:resizeHandles val="exact"/>
        </dgm:presLayoutVars>
      </dgm:prSet>
      <dgm:spPr/>
      <dgm:t>
        <a:bodyPr/>
        <a:lstStyle/>
        <a:p>
          <a:endParaRPr lang="en-US"/>
        </a:p>
      </dgm:t>
    </dgm:pt>
    <dgm:pt modelId="{E8C79521-D29E-4242-9770-335FA715B8D6}" type="pres">
      <dgm:prSet presAssocID="{20B59982-774E-47DD-962A-0971F97A6665}" presName="linNode" presStyleCnt="0"/>
      <dgm:spPr/>
    </dgm:pt>
    <dgm:pt modelId="{F59CD44E-6C5D-4E3C-AFBE-B7AC5880A2D5}" type="pres">
      <dgm:prSet presAssocID="{20B59982-774E-47DD-962A-0971F97A6665}" presName="parTx" presStyleLbl="revTx" presStyleIdx="0" presStyleCnt="2" custScaleX="111012" custScaleY="130723" custLinFactNeighborX="-421" custLinFactNeighborY="-20627">
        <dgm:presLayoutVars>
          <dgm:chMax val="1"/>
          <dgm:bulletEnabled val="1"/>
        </dgm:presLayoutVars>
      </dgm:prSet>
      <dgm:spPr/>
      <dgm:t>
        <a:bodyPr/>
        <a:lstStyle/>
        <a:p>
          <a:endParaRPr lang="en-US"/>
        </a:p>
      </dgm:t>
    </dgm:pt>
    <dgm:pt modelId="{560C67EA-FE7A-4E24-B4FD-290396FD9D32}" type="pres">
      <dgm:prSet presAssocID="{20B59982-774E-47DD-962A-0971F97A6665}" presName="bracket" presStyleLbl="parChTrans1D1" presStyleIdx="0" presStyleCnt="2"/>
      <dgm:spPr/>
    </dgm:pt>
    <dgm:pt modelId="{A3190211-01ED-43FB-B6BB-E832B149510E}" type="pres">
      <dgm:prSet presAssocID="{20B59982-774E-47DD-962A-0971F97A6665}" presName="spH" presStyleCnt="0"/>
      <dgm:spPr/>
    </dgm:pt>
    <dgm:pt modelId="{91164B36-0941-4A0B-99EB-D694D7E84954}" type="pres">
      <dgm:prSet presAssocID="{20B59982-774E-47DD-962A-0971F97A6665}" presName="desTx" presStyleLbl="node1" presStyleIdx="0" presStyleCnt="2" custScaleX="113322" custScaleY="99261" custLinFactX="4612" custLinFactNeighborX="100000" custLinFactNeighborY="-544">
        <dgm:presLayoutVars>
          <dgm:bulletEnabled val="1"/>
        </dgm:presLayoutVars>
      </dgm:prSet>
      <dgm:spPr/>
      <dgm:t>
        <a:bodyPr/>
        <a:lstStyle/>
        <a:p>
          <a:endParaRPr lang="en-US"/>
        </a:p>
      </dgm:t>
    </dgm:pt>
    <dgm:pt modelId="{E7C55EF8-CC50-4A16-8665-D8864316067C}" type="pres">
      <dgm:prSet presAssocID="{E121DD8B-7A09-4B51-BA00-E79AADB7A7A2}" presName="spV" presStyleCnt="0"/>
      <dgm:spPr/>
    </dgm:pt>
    <dgm:pt modelId="{74D288D4-5DA1-4303-A7FD-04F2E6493DB2}" type="pres">
      <dgm:prSet presAssocID="{FDC66582-EA31-4D28-A2FB-421B619ADD86}" presName="linNode" presStyleCnt="0"/>
      <dgm:spPr/>
    </dgm:pt>
    <dgm:pt modelId="{FCCE590E-CB52-4C16-87C3-B016C618EBAA}" type="pres">
      <dgm:prSet presAssocID="{FDC66582-EA31-4D28-A2FB-421B619ADD86}" presName="parTx" presStyleLbl="revTx" presStyleIdx="1" presStyleCnt="2" custScaleX="144740">
        <dgm:presLayoutVars>
          <dgm:chMax val="1"/>
          <dgm:bulletEnabled val="1"/>
        </dgm:presLayoutVars>
      </dgm:prSet>
      <dgm:spPr/>
      <dgm:t>
        <a:bodyPr/>
        <a:lstStyle/>
        <a:p>
          <a:endParaRPr lang="en-US"/>
        </a:p>
      </dgm:t>
    </dgm:pt>
    <dgm:pt modelId="{BE975944-E8A3-47C3-80AC-3E9EB3C5726E}" type="pres">
      <dgm:prSet presAssocID="{FDC66582-EA31-4D28-A2FB-421B619ADD86}" presName="bracket" presStyleLbl="parChTrans1D1" presStyleIdx="1" presStyleCnt="2"/>
      <dgm:spPr/>
    </dgm:pt>
    <dgm:pt modelId="{B47D6924-4C46-4769-9921-DDB5E574A8A3}" type="pres">
      <dgm:prSet presAssocID="{FDC66582-EA31-4D28-A2FB-421B619ADD86}" presName="spH" presStyleCnt="0"/>
      <dgm:spPr/>
    </dgm:pt>
    <dgm:pt modelId="{6060893F-6704-4183-966D-1F257919B40C}" type="pres">
      <dgm:prSet presAssocID="{FDC66582-EA31-4D28-A2FB-421B619ADD86}" presName="desTx" presStyleLbl="node1" presStyleIdx="1" presStyleCnt="2" custScaleX="143748">
        <dgm:presLayoutVars>
          <dgm:bulletEnabled val="1"/>
        </dgm:presLayoutVars>
      </dgm:prSet>
      <dgm:spPr/>
      <dgm:t>
        <a:bodyPr/>
        <a:lstStyle/>
        <a:p>
          <a:endParaRPr lang="en-US"/>
        </a:p>
      </dgm:t>
    </dgm:pt>
  </dgm:ptLst>
  <dgm:cxnLst>
    <dgm:cxn modelId="{F5A4E3C7-6329-4353-9AAB-97003F5A98AD}" srcId="{FDC66582-EA31-4D28-A2FB-421B619ADD86}" destId="{313FB518-78F1-4623-8189-E4921A4EC756}" srcOrd="0" destOrd="0" parTransId="{7464A74A-B3B4-447F-8518-272DDF045698}" sibTransId="{BFCE54C3-AEBC-4D62-B94F-227B0BDB1F4B}"/>
    <dgm:cxn modelId="{C2C2C867-93F2-4924-B34D-A43C7CD0DC28}" type="presOf" srcId="{20B59982-774E-47DD-962A-0971F97A6665}" destId="{F59CD44E-6C5D-4E3C-AFBE-B7AC5880A2D5}" srcOrd="0" destOrd="0" presId="urn:diagrams.loki3.com/BracketList+Icon"/>
    <dgm:cxn modelId="{27A537CA-2B66-4288-ADA1-16DE8378F2F8}" type="presOf" srcId="{5D5409AC-A0F6-41FA-83DC-ECE70348018E}" destId="{91164B36-0941-4A0B-99EB-D694D7E84954}" srcOrd="0" destOrd="1" presId="urn:diagrams.loki3.com/BracketList+Icon"/>
    <dgm:cxn modelId="{A3C7AC6D-D5B0-43B0-9085-B8D271015431}" type="presOf" srcId="{0ABCA482-37CE-4B81-8B1A-907BB726383C}" destId="{91164B36-0941-4A0B-99EB-D694D7E84954}" srcOrd="0" destOrd="0" presId="urn:diagrams.loki3.com/BracketList+Icon"/>
    <dgm:cxn modelId="{26F8262A-88E3-4DB9-9695-78CF8ECE055C}" srcId="{20B59982-774E-47DD-962A-0971F97A6665}" destId="{5D5409AC-A0F6-41FA-83DC-ECE70348018E}" srcOrd="1" destOrd="0" parTransId="{E77AA2D0-5D74-4703-83FE-9D426DB164D4}" sibTransId="{18DADDE7-C305-473B-A6EC-AB91F8EC74B7}"/>
    <dgm:cxn modelId="{91A7F1C2-9DEA-4BC8-829A-FC1A179BD68B}" srcId="{FF6EBDD8-B986-4405-9E5A-40123664802B}" destId="{20B59982-774E-47DD-962A-0971F97A6665}" srcOrd="0" destOrd="0" parTransId="{44551E7F-DA9F-4A32-BE95-6E754834990F}" sibTransId="{E121DD8B-7A09-4B51-BA00-E79AADB7A7A2}"/>
    <dgm:cxn modelId="{B337E21E-9058-4355-8657-E907C71A11C5}" srcId="{FF6EBDD8-B986-4405-9E5A-40123664802B}" destId="{FDC66582-EA31-4D28-A2FB-421B619ADD86}" srcOrd="1" destOrd="0" parTransId="{9716A376-A12C-42B8-B7E0-91C635C6B5F8}" sibTransId="{F7422FC6-5C83-4EA1-8F2E-BD88044656D2}"/>
    <dgm:cxn modelId="{9E8FA734-A3B3-4608-827A-91B5CDF00810}" type="presOf" srcId="{313FB518-78F1-4623-8189-E4921A4EC756}" destId="{6060893F-6704-4183-966D-1F257919B40C}" srcOrd="0" destOrd="0" presId="urn:diagrams.loki3.com/BracketList+Icon"/>
    <dgm:cxn modelId="{2F276E85-44C2-4A26-AF77-D202243013F3}" type="presOf" srcId="{FF6EBDD8-B986-4405-9E5A-40123664802B}" destId="{F59C4C92-C351-46C5-94B1-E77DFE5968A5}" srcOrd="0" destOrd="0" presId="urn:diagrams.loki3.com/BracketList+Icon"/>
    <dgm:cxn modelId="{2AEA61BB-5A38-4B3F-A8A8-4BE9FA528033}" type="presOf" srcId="{3624D6F3-B645-4529-8768-A24844EE6A68}" destId="{6060893F-6704-4183-966D-1F257919B40C}" srcOrd="0" destOrd="1" presId="urn:diagrams.loki3.com/BracketList+Icon"/>
    <dgm:cxn modelId="{A385A58A-D1D9-4085-973E-D070157B0AB9}" srcId="{FDC66582-EA31-4D28-A2FB-421B619ADD86}" destId="{3624D6F3-B645-4529-8768-A24844EE6A68}" srcOrd="1" destOrd="0" parTransId="{8E137ED0-6413-4B7C-908D-4CE5FD4C8BFB}" sibTransId="{62FC7EA1-A363-4900-BE4B-BD387B2FDD78}"/>
    <dgm:cxn modelId="{B07B28A1-25DE-421A-98D2-3AC59851F1D6}" type="presOf" srcId="{FDC66582-EA31-4D28-A2FB-421B619ADD86}" destId="{FCCE590E-CB52-4C16-87C3-B016C618EBAA}" srcOrd="0" destOrd="0" presId="urn:diagrams.loki3.com/BracketList+Icon"/>
    <dgm:cxn modelId="{E102603A-B9BF-4FB4-8969-035987611A77}" srcId="{20B59982-774E-47DD-962A-0971F97A6665}" destId="{0ABCA482-37CE-4B81-8B1A-907BB726383C}" srcOrd="0" destOrd="0" parTransId="{C3C66E9F-0E8A-4C3B-AEE2-C8ACEDBC6F56}" sibTransId="{268DDE02-3D33-4112-996E-FD49F0482BFB}"/>
    <dgm:cxn modelId="{2127AEC1-A680-41F8-BD2B-4C8A10720EE2}" type="presParOf" srcId="{F59C4C92-C351-46C5-94B1-E77DFE5968A5}" destId="{E8C79521-D29E-4242-9770-335FA715B8D6}" srcOrd="0" destOrd="0" presId="urn:diagrams.loki3.com/BracketList+Icon"/>
    <dgm:cxn modelId="{75094B68-1C14-4D07-A8C6-C6B5C53A3BA1}" type="presParOf" srcId="{E8C79521-D29E-4242-9770-335FA715B8D6}" destId="{F59CD44E-6C5D-4E3C-AFBE-B7AC5880A2D5}" srcOrd="0" destOrd="0" presId="urn:diagrams.loki3.com/BracketList+Icon"/>
    <dgm:cxn modelId="{15D5453C-E5CA-4BC8-AEF4-68A9CDA1FD77}" type="presParOf" srcId="{E8C79521-D29E-4242-9770-335FA715B8D6}" destId="{560C67EA-FE7A-4E24-B4FD-290396FD9D32}" srcOrd="1" destOrd="0" presId="urn:diagrams.loki3.com/BracketList+Icon"/>
    <dgm:cxn modelId="{B34F990E-2A32-4506-BFE7-9D5A5395842F}" type="presParOf" srcId="{E8C79521-D29E-4242-9770-335FA715B8D6}" destId="{A3190211-01ED-43FB-B6BB-E832B149510E}" srcOrd="2" destOrd="0" presId="urn:diagrams.loki3.com/BracketList+Icon"/>
    <dgm:cxn modelId="{7EEEEB31-6812-433D-848D-9BAD8B54CC3C}" type="presParOf" srcId="{E8C79521-D29E-4242-9770-335FA715B8D6}" destId="{91164B36-0941-4A0B-99EB-D694D7E84954}" srcOrd="3" destOrd="0" presId="urn:diagrams.loki3.com/BracketList+Icon"/>
    <dgm:cxn modelId="{BEFD2324-E336-4A6E-816B-A41AFD8E493E}" type="presParOf" srcId="{F59C4C92-C351-46C5-94B1-E77DFE5968A5}" destId="{E7C55EF8-CC50-4A16-8665-D8864316067C}" srcOrd="1" destOrd="0" presId="urn:diagrams.loki3.com/BracketList+Icon"/>
    <dgm:cxn modelId="{AAAEEF65-5359-4693-B77F-DB3B51AD47BC}" type="presParOf" srcId="{F59C4C92-C351-46C5-94B1-E77DFE5968A5}" destId="{74D288D4-5DA1-4303-A7FD-04F2E6493DB2}" srcOrd="2" destOrd="0" presId="urn:diagrams.loki3.com/BracketList+Icon"/>
    <dgm:cxn modelId="{AE9E32FF-81A6-409A-B4EF-E928CF21034B}" type="presParOf" srcId="{74D288D4-5DA1-4303-A7FD-04F2E6493DB2}" destId="{FCCE590E-CB52-4C16-87C3-B016C618EBAA}" srcOrd="0" destOrd="0" presId="urn:diagrams.loki3.com/BracketList+Icon"/>
    <dgm:cxn modelId="{EB01F860-D380-40AC-958B-D1A12667CECB}" type="presParOf" srcId="{74D288D4-5DA1-4303-A7FD-04F2E6493DB2}" destId="{BE975944-E8A3-47C3-80AC-3E9EB3C5726E}" srcOrd="1" destOrd="0" presId="urn:diagrams.loki3.com/BracketList+Icon"/>
    <dgm:cxn modelId="{8EBBBFCA-40EE-48BC-96C1-7EEA390E2208}" type="presParOf" srcId="{74D288D4-5DA1-4303-A7FD-04F2E6493DB2}" destId="{B47D6924-4C46-4769-9921-DDB5E574A8A3}" srcOrd="2" destOrd="0" presId="urn:diagrams.loki3.com/BracketList+Icon"/>
    <dgm:cxn modelId="{A6DDEEA7-0AC4-471E-8652-0F5FEAADCFFA}" type="presParOf" srcId="{74D288D4-5DA1-4303-A7FD-04F2E6493DB2}" destId="{6060893F-6704-4183-966D-1F257919B40C}" srcOrd="3" destOrd="0" presId="urn:diagrams.loki3.com/BracketList+Icon"/>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03BAB8-1139-40B5-AA11-8FFBB583B048}" type="doc">
      <dgm:prSet loTypeId="urn:diagrams.loki3.com/BracketList+Icon" loCatId="list" qsTypeId="urn:microsoft.com/office/officeart/2005/8/quickstyle/simple1" qsCatId="simple" csTypeId="urn:microsoft.com/office/officeart/2005/8/colors/colorful4" csCatId="colorful" phldr="1"/>
      <dgm:spPr/>
      <dgm:t>
        <a:bodyPr/>
        <a:lstStyle/>
        <a:p>
          <a:endParaRPr lang="en-US"/>
        </a:p>
      </dgm:t>
    </dgm:pt>
    <dgm:pt modelId="{F57862B0-97A1-410E-A16E-9874105038FB}">
      <dgm:prSet phldrT="[Text]" custT="1"/>
      <dgm:spPr/>
      <dgm:t>
        <a:bodyPr/>
        <a:lstStyle/>
        <a:p>
          <a:pPr algn="ctr"/>
          <a:r>
            <a:rPr lang="en-US" sz="1600" dirty="0" smtClean="0">
              <a:latin typeface="Century Schoolbook" panose="02040604050505020304" pitchFamily="18" charset="0"/>
            </a:rPr>
            <a:t>Did you know</a:t>
          </a:r>
          <a:endParaRPr lang="en-US" sz="1600" dirty="0">
            <a:latin typeface="Century Schoolbook" panose="02040604050505020304" pitchFamily="18" charset="0"/>
          </a:endParaRPr>
        </a:p>
      </dgm:t>
    </dgm:pt>
    <dgm:pt modelId="{8B44A765-8737-4636-997C-A7AE7C47B214}" type="parTrans" cxnId="{5838D8AB-2C52-4AC8-AFA4-C378B9AF3E96}">
      <dgm:prSet/>
      <dgm:spPr/>
      <dgm:t>
        <a:bodyPr/>
        <a:lstStyle/>
        <a:p>
          <a:endParaRPr lang="en-US"/>
        </a:p>
      </dgm:t>
    </dgm:pt>
    <dgm:pt modelId="{6C59D78D-CF25-4469-93A2-DF7338F01E29}" type="sibTrans" cxnId="{5838D8AB-2C52-4AC8-AFA4-C378B9AF3E96}">
      <dgm:prSet/>
      <dgm:spPr/>
      <dgm:t>
        <a:bodyPr/>
        <a:lstStyle/>
        <a:p>
          <a:endParaRPr lang="en-US"/>
        </a:p>
      </dgm:t>
    </dgm:pt>
    <dgm:pt modelId="{7743B4ED-CEDC-45DD-99A6-5BCF2BB0E176}">
      <dgm:prSet phldrT="[Text]" custT="1"/>
      <dgm:spPr/>
      <dgm:t>
        <a:bodyPr/>
        <a:lstStyle/>
        <a:p>
          <a:r>
            <a:rPr lang="en-US" sz="1800" dirty="0" smtClean="0">
              <a:latin typeface="Century Schoolbook" panose="02040604050505020304" pitchFamily="18" charset="0"/>
            </a:rPr>
            <a:t>There is a common misunderstanding that once a person has a criminal conviction s/he can never vote again. While this may be true in some states, it is NOT TRUE in Colorado.</a:t>
          </a:r>
          <a:endParaRPr lang="en-US" sz="1800" dirty="0">
            <a:latin typeface="Century Schoolbook" panose="02040604050505020304" pitchFamily="18" charset="0"/>
          </a:endParaRPr>
        </a:p>
      </dgm:t>
    </dgm:pt>
    <dgm:pt modelId="{B118703D-2883-4EEC-80A7-9D7FF085A7A9}" type="parTrans" cxnId="{930E323E-7330-4F3C-A2FB-442BBF569B22}">
      <dgm:prSet/>
      <dgm:spPr/>
      <dgm:t>
        <a:bodyPr/>
        <a:lstStyle/>
        <a:p>
          <a:endParaRPr lang="en-US"/>
        </a:p>
      </dgm:t>
    </dgm:pt>
    <dgm:pt modelId="{FBB78C31-8E90-4A4E-91C8-0693A7E21C1F}" type="sibTrans" cxnId="{930E323E-7330-4F3C-A2FB-442BBF569B22}">
      <dgm:prSet/>
      <dgm:spPr/>
      <dgm:t>
        <a:bodyPr/>
        <a:lstStyle/>
        <a:p>
          <a:endParaRPr lang="en-US"/>
        </a:p>
      </dgm:t>
    </dgm:pt>
    <dgm:pt modelId="{DA650AC9-1AC8-4597-AC5E-C0A0CB61BE2A}">
      <dgm:prSet phldrT="[Text]" custT="1"/>
      <dgm:spPr/>
      <dgm:t>
        <a:bodyPr/>
        <a:lstStyle/>
        <a:p>
          <a:pPr algn="ctr"/>
          <a:r>
            <a:rPr lang="en-US" sz="1600" dirty="0" smtClean="0">
              <a:latin typeface="Century Schoolbook" panose="02040604050505020304" pitchFamily="18" charset="0"/>
            </a:rPr>
            <a:t>Did you know </a:t>
          </a:r>
          <a:endParaRPr lang="en-US" sz="1600" dirty="0">
            <a:latin typeface="Century Schoolbook" panose="02040604050505020304" pitchFamily="18" charset="0"/>
          </a:endParaRPr>
        </a:p>
      </dgm:t>
    </dgm:pt>
    <dgm:pt modelId="{8D85F2B6-C36B-4A27-BAB5-52BF8418EC22}" type="parTrans" cxnId="{5FE7AFE0-8810-4D0D-861B-C4D5B022094E}">
      <dgm:prSet/>
      <dgm:spPr/>
      <dgm:t>
        <a:bodyPr/>
        <a:lstStyle/>
        <a:p>
          <a:endParaRPr lang="en-US"/>
        </a:p>
      </dgm:t>
    </dgm:pt>
    <dgm:pt modelId="{1CEA95B8-728D-465A-BA57-769013EF89F2}" type="sibTrans" cxnId="{5FE7AFE0-8810-4D0D-861B-C4D5B022094E}">
      <dgm:prSet/>
      <dgm:spPr/>
      <dgm:t>
        <a:bodyPr/>
        <a:lstStyle/>
        <a:p>
          <a:endParaRPr lang="en-US"/>
        </a:p>
      </dgm:t>
    </dgm:pt>
    <dgm:pt modelId="{F3ABFF83-578F-4286-9F79-5CCA21B6F287}">
      <dgm:prSet phldrT="[Text]" custT="1"/>
      <dgm:spPr/>
      <dgm:t>
        <a:bodyPr/>
        <a:lstStyle/>
        <a:p>
          <a:r>
            <a:rPr lang="en-US" sz="1800" dirty="0" smtClean="0">
              <a:latin typeface="Century Schoolbook" panose="02040604050505020304" pitchFamily="18" charset="0"/>
            </a:rPr>
            <a:t>There is significant overrepresentation of people of color and low income people in the criminal justice system.</a:t>
          </a:r>
          <a:endParaRPr lang="en-US" sz="1800" dirty="0">
            <a:latin typeface="Century Schoolbook" panose="02040604050505020304" pitchFamily="18" charset="0"/>
          </a:endParaRPr>
        </a:p>
      </dgm:t>
    </dgm:pt>
    <dgm:pt modelId="{6F94C085-26EB-4DB7-A504-484D94ECF192}" type="parTrans" cxnId="{2EDC3424-660A-45B4-920D-307F34F3194D}">
      <dgm:prSet/>
      <dgm:spPr/>
      <dgm:t>
        <a:bodyPr/>
        <a:lstStyle/>
        <a:p>
          <a:endParaRPr lang="en-US"/>
        </a:p>
      </dgm:t>
    </dgm:pt>
    <dgm:pt modelId="{71DBCC88-2656-4D84-8CBC-1B516248B9FC}" type="sibTrans" cxnId="{2EDC3424-660A-45B4-920D-307F34F3194D}">
      <dgm:prSet/>
      <dgm:spPr/>
      <dgm:t>
        <a:bodyPr/>
        <a:lstStyle/>
        <a:p>
          <a:endParaRPr lang="en-US"/>
        </a:p>
      </dgm:t>
    </dgm:pt>
    <dgm:pt modelId="{A379EF4C-1F0E-4B68-A512-9889D61205E3}" type="pres">
      <dgm:prSet presAssocID="{6D03BAB8-1139-40B5-AA11-8FFBB583B048}" presName="Name0" presStyleCnt="0">
        <dgm:presLayoutVars>
          <dgm:dir/>
          <dgm:animLvl val="lvl"/>
          <dgm:resizeHandles val="exact"/>
        </dgm:presLayoutVars>
      </dgm:prSet>
      <dgm:spPr/>
      <dgm:t>
        <a:bodyPr/>
        <a:lstStyle/>
        <a:p>
          <a:endParaRPr lang="en-US"/>
        </a:p>
      </dgm:t>
    </dgm:pt>
    <dgm:pt modelId="{1A091292-DEAE-46C9-91FA-65857EBCCD61}" type="pres">
      <dgm:prSet presAssocID="{F57862B0-97A1-410E-A16E-9874105038FB}" presName="linNode" presStyleCnt="0"/>
      <dgm:spPr/>
    </dgm:pt>
    <dgm:pt modelId="{2977DF2C-4A56-4954-AD09-097B4E894AF8}" type="pres">
      <dgm:prSet presAssocID="{F57862B0-97A1-410E-A16E-9874105038FB}" presName="parTx" presStyleLbl="revTx" presStyleIdx="0" presStyleCnt="2" custScaleY="200049">
        <dgm:presLayoutVars>
          <dgm:chMax val="1"/>
          <dgm:bulletEnabled val="1"/>
        </dgm:presLayoutVars>
      </dgm:prSet>
      <dgm:spPr/>
      <dgm:t>
        <a:bodyPr/>
        <a:lstStyle/>
        <a:p>
          <a:endParaRPr lang="en-US"/>
        </a:p>
      </dgm:t>
    </dgm:pt>
    <dgm:pt modelId="{FBFFE12C-5041-46F5-A9D6-B7380A6E9642}" type="pres">
      <dgm:prSet presAssocID="{F57862B0-97A1-410E-A16E-9874105038FB}" presName="bracket" presStyleLbl="parChTrans1D1" presStyleIdx="0" presStyleCnt="2" custLinFactNeighborX="-86424" custLinFactNeighborY="1747"/>
      <dgm:spPr/>
    </dgm:pt>
    <dgm:pt modelId="{C4F65DBF-B1C1-4E69-89CF-663F30418292}" type="pres">
      <dgm:prSet presAssocID="{F57862B0-97A1-410E-A16E-9874105038FB}" presName="spH" presStyleCnt="0"/>
      <dgm:spPr/>
    </dgm:pt>
    <dgm:pt modelId="{C1E4FF45-ABB5-4DF8-98E1-C79A818FF3F9}" type="pres">
      <dgm:prSet presAssocID="{F57862B0-97A1-410E-A16E-9874105038FB}" presName="desTx" presStyleLbl="node1" presStyleIdx="0" presStyleCnt="2" custScaleX="104115" custScaleY="121909" custLinFactX="-2267" custLinFactNeighborX="-100000" custLinFactNeighborY="-457">
        <dgm:presLayoutVars>
          <dgm:bulletEnabled val="1"/>
        </dgm:presLayoutVars>
      </dgm:prSet>
      <dgm:spPr/>
      <dgm:t>
        <a:bodyPr/>
        <a:lstStyle/>
        <a:p>
          <a:endParaRPr lang="en-US"/>
        </a:p>
      </dgm:t>
    </dgm:pt>
    <dgm:pt modelId="{A274F5B3-ABD4-478D-86FC-3C4465469871}" type="pres">
      <dgm:prSet presAssocID="{6C59D78D-CF25-4469-93A2-DF7338F01E29}" presName="spV" presStyleCnt="0"/>
      <dgm:spPr/>
    </dgm:pt>
    <dgm:pt modelId="{14873984-EE96-434E-941D-2151BBAA024C}" type="pres">
      <dgm:prSet presAssocID="{DA650AC9-1AC8-4597-AC5E-C0A0CB61BE2A}" presName="linNode" presStyleCnt="0"/>
      <dgm:spPr/>
    </dgm:pt>
    <dgm:pt modelId="{113DE9E9-F459-4ADF-9299-243EEBE5BEEE}" type="pres">
      <dgm:prSet presAssocID="{DA650AC9-1AC8-4597-AC5E-C0A0CB61BE2A}" presName="parTx" presStyleLbl="revTx" presStyleIdx="1" presStyleCnt="2" custScaleY="195305">
        <dgm:presLayoutVars>
          <dgm:chMax val="1"/>
          <dgm:bulletEnabled val="1"/>
        </dgm:presLayoutVars>
      </dgm:prSet>
      <dgm:spPr/>
      <dgm:t>
        <a:bodyPr/>
        <a:lstStyle/>
        <a:p>
          <a:endParaRPr lang="en-US"/>
        </a:p>
      </dgm:t>
    </dgm:pt>
    <dgm:pt modelId="{E0873628-5906-4318-BDB2-CAFE5E3F0D81}" type="pres">
      <dgm:prSet presAssocID="{DA650AC9-1AC8-4597-AC5E-C0A0CB61BE2A}" presName="bracket" presStyleLbl="parChTrans1D1" presStyleIdx="1" presStyleCnt="2"/>
      <dgm:spPr/>
    </dgm:pt>
    <dgm:pt modelId="{FD0B5298-C3AC-4A64-A352-D9AE7E8BE789}" type="pres">
      <dgm:prSet presAssocID="{DA650AC9-1AC8-4597-AC5E-C0A0CB61BE2A}" presName="spH" presStyleCnt="0"/>
      <dgm:spPr/>
    </dgm:pt>
    <dgm:pt modelId="{D72A6343-E4E9-4277-B739-321FDFFD1EBA}" type="pres">
      <dgm:prSet presAssocID="{DA650AC9-1AC8-4597-AC5E-C0A0CB61BE2A}" presName="desTx" presStyleLbl="node1" presStyleIdx="1" presStyleCnt="2" custScaleX="105328" custScaleY="113275" custLinFactX="-996" custLinFactNeighborX="-100000" custLinFactNeighborY="2793">
        <dgm:presLayoutVars>
          <dgm:bulletEnabled val="1"/>
        </dgm:presLayoutVars>
      </dgm:prSet>
      <dgm:spPr/>
      <dgm:t>
        <a:bodyPr/>
        <a:lstStyle/>
        <a:p>
          <a:endParaRPr lang="en-US"/>
        </a:p>
      </dgm:t>
    </dgm:pt>
  </dgm:ptLst>
  <dgm:cxnLst>
    <dgm:cxn modelId="{E4EFE90C-C12C-4089-A021-85A55024B7E7}" type="presOf" srcId="{F57862B0-97A1-410E-A16E-9874105038FB}" destId="{2977DF2C-4A56-4954-AD09-097B4E894AF8}" srcOrd="0" destOrd="0" presId="urn:diagrams.loki3.com/BracketList+Icon"/>
    <dgm:cxn modelId="{8CC70C36-4972-406A-B367-545927FD8B03}" type="presOf" srcId="{DA650AC9-1AC8-4597-AC5E-C0A0CB61BE2A}" destId="{113DE9E9-F459-4ADF-9299-243EEBE5BEEE}" srcOrd="0" destOrd="0" presId="urn:diagrams.loki3.com/BracketList+Icon"/>
    <dgm:cxn modelId="{665BF400-E68F-4346-89C8-496775301C85}" type="presOf" srcId="{7743B4ED-CEDC-45DD-99A6-5BCF2BB0E176}" destId="{C1E4FF45-ABB5-4DF8-98E1-C79A818FF3F9}" srcOrd="0" destOrd="0" presId="urn:diagrams.loki3.com/BracketList+Icon"/>
    <dgm:cxn modelId="{930E323E-7330-4F3C-A2FB-442BBF569B22}" srcId="{F57862B0-97A1-410E-A16E-9874105038FB}" destId="{7743B4ED-CEDC-45DD-99A6-5BCF2BB0E176}" srcOrd="0" destOrd="0" parTransId="{B118703D-2883-4EEC-80A7-9D7FF085A7A9}" sibTransId="{FBB78C31-8E90-4A4E-91C8-0693A7E21C1F}"/>
    <dgm:cxn modelId="{2EDC3424-660A-45B4-920D-307F34F3194D}" srcId="{DA650AC9-1AC8-4597-AC5E-C0A0CB61BE2A}" destId="{F3ABFF83-578F-4286-9F79-5CCA21B6F287}" srcOrd="0" destOrd="0" parTransId="{6F94C085-26EB-4DB7-A504-484D94ECF192}" sibTransId="{71DBCC88-2656-4D84-8CBC-1B516248B9FC}"/>
    <dgm:cxn modelId="{5FE7AFE0-8810-4D0D-861B-C4D5B022094E}" srcId="{6D03BAB8-1139-40B5-AA11-8FFBB583B048}" destId="{DA650AC9-1AC8-4597-AC5E-C0A0CB61BE2A}" srcOrd="1" destOrd="0" parTransId="{8D85F2B6-C36B-4A27-BAB5-52BF8418EC22}" sibTransId="{1CEA95B8-728D-465A-BA57-769013EF89F2}"/>
    <dgm:cxn modelId="{02BE7A1C-F61B-4456-B5D2-E7B9492CDC3D}" type="presOf" srcId="{F3ABFF83-578F-4286-9F79-5CCA21B6F287}" destId="{D72A6343-E4E9-4277-B739-321FDFFD1EBA}" srcOrd="0" destOrd="0" presId="urn:diagrams.loki3.com/BracketList+Icon"/>
    <dgm:cxn modelId="{5838D8AB-2C52-4AC8-AFA4-C378B9AF3E96}" srcId="{6D03BAB8-1139-40B5-AA11-8FFBB583B048}" destId="{F57862B0-97A1-410E-A16E-9874105038FB}" srcOrd="0" destOrd="0" parTransId="{8B44A765-8737-4636-997C-A7AE7C47B214}" sibTransId="{6C59D78D-CF25-4469-93A2-DF7338F01E29}"/>
    <dgm:cxn modelId="{DCCB4C36-030A-46E1-871E-E22ADA3C4D15}" type="presOf" srcId="{6D03BAB8-1139-40B5-AA11-8FFBB583B048}" destId="{A379EF4C-1F0E-4B68-A512-9889D61205E3}" srcOrd="0" destOrd="0" presId="urn:diagrams.loki3.com/BracketList+Icon"/>
    <dgm:cxn modelId="{349671F1-00FE-4F99-AA42-7DD567EBA956}" type="presParOf" srcId="{A379EF4C-1F0E-4B68-A512-9889D61205E3}" destId="{1A091292-DEAE-46C9-91FA-65857EBCCD61}" srcOrd="0" destOrd="0" presId="urn:diagrams.loki3.com/BracketList+Icon"/>
    <dgm:cxn modelId="{DB05CCC7-B93C-4CAD-8C95-4730BB94C4C6}" type="presParOf" srcId="{1A091292-DEAE-46C9-91FA-65857EBCCD61}" destId="{2977DF2C-4A56-4954-AD09-097B4E894AF8}" srcOrd="0" destOrd="0" presId="urn:diagrams.loki3.com/BracketList+Icon"/>
    <dgm:cxn modelId="{1AE763AF-42B1-486C-AE72-D46E7FE30E1D}" type="presParOf" srcId="{1A091292-DEAE-46C9-91FA-65857EBCCD61}" destId="{FBFFE12C-5041-46F5-A9D6-B7380A6E9642}" srcOrd="1" destOrd="0" presId="urn:diagrams.loki3.com/BracketList+Icon"/>
    <dgm:cxn modelId="{C2A7E75D-6725-4847-9941-3411888B00B2}" type="presParOf" srcId="{1A091292-DEAE-46C9-91FA-65857EBCCD61}" destId="{C4F65DBF-B1C1-4E69-89CF-663F30418292}" srcOrd="2" destOrd="0" presId="urn:diagrams.loki3.com/BracketList+Icon"/>
    <dgm:cxn modelId="{56D0C356-9D59-4374-BDEF-928F0D3422D8}" type="presParOf" srcId="{1A091292-DEAE-46C9-91FA-65857EBCCD61}" destId="{C1E4FF45-ABB5-4DF8-98E1-C79A818FF3F9}" srcOrd="3" destOrd="0" presId="urn:diagrams.loki3.com/BracketList+Icon"/>
    <dgm:cxn modelId="{881DEE9E-C21D-4F15-8389-9010E1674978}" type="presParOf" srcId="{A379EF4C-1F0E-4B68-A512-9889D61205E3}" destId="{A274F5B3-ABD4-478D-86FC-3C4465469871}" srcOrd="1" destOrd="0" presId="urn:diagrams.loki3.com/BracketList+Icon"/>
    <dgm:cxn modelId="{97B77EA1-05B1-4376-9CF1-58F01261D6B6}" type="presParOf" srcId="{A379EF4C-1F0E-4B68-A512-9889D61205E3}" destId="{14873984-EE96-434E-941D-2151BBAA024C}" srcOrd="2" destOrd="0" presId="urn:diagrams.loki3.com/BracketList+Icon"/>
    <dgm:cxn modelId="{632FCCEF-B95D-43A3-B10C-6963CC14F204}" type="presParOf" srcId="{14873984-EE96-434E-941D-2151BBAA024C}" destId="{113DE9E9-F459-4ADF-9299-243EEBE5BEEE}" srcOrd="0" destOrd="0" presId="urn:diagrams.loki3.com/BracketList+Icon"/>
    <dgm:cxn modelId="{2DBC7423-9035-48D4-8368-242479429744}" type="presParOf" srcId="{14873984-EE96-434E-941D-2151BBAA024C}" destId="{E0873628-5906-4318-BDB2-CAFE5E3F0D81}" srcOrd="1" destOrd="0" presId="urn:diagrams.loki3.com/BracketList+Icon"/>
    <dgm:cxn modelId="{34FEB06A-A8D9-4D39-9705-769E680DBDC5}" type="presParOf" srcId="{14873984-EE96-434E-941D-2151BBAA024C}" destId="{FD0B5298-C3AC-4A64-A352-D9AE7E8BE789}" srcOrd="2" destOrd="0" presId="urn:diagrams.loki3.com/BracketList+Icon"/>
    <dgm:cxn modelId="{260831B2-D769-453A-97D2-A24E560EA330}" type="presParOf" srcId="{14873984-EE96-434E-941D-2151BBAA024C}" destId="{D72A6343-E4E9-4277-B739-321FDFFD1EBA}" srcOrd="3" destOrd="0" presId="urn:diagrams.loki3.com/BracketList+Icon"/>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ABE7B1-B53E-4A09-9815-22EAC501B1F1}" type="doc">
      <dgm:prSet loTypeId="urn:microsoft.com/office/officeart/2005/8/layout/hList2#1" loCatId="relationship" qsTypeId="urn:microsoft.com/office/officeart/2005/8/quickstyle/simple4" qsCatId="simple" csTypeId="urn:microsoft.com/office/officeart/2005/8/colors/colorful1#1" csCatId="colorful" phldr="1"/>
      <dgm:spPr/>
      <dgm:t>
        <a:bodyPr/>
        <a:lstStyle/>
        <a:p>
          <a:endParaRPr lang="en-US"/>
        </a:p>
      </dgm:t>
    </dgm:pt>
    <dgm:pt modelId="{3BA0BD9F-CA00-47DE-BD0A-50FE74F2A353}">
      <dgm:prSet phldrT="[Text]" custT="1"/>
      <dgm:spPr/>
      <dgm:t>
        <a:bodyPr/>
        <a:lstStyle/>
        <a:p>
          <a:r>
            <a:rPr lang="en-US" sz="2000" b="1" dirty="0" smtClean="0">
              <a:latin typeface="Century Schoolbook" panose="02040604050505020304" pitchFamily="18" charset="0"/>
              <a:cs typeface="Times New Roman" panose="02020603050405020304" pitchFamily="18" charset="0"/>
            </a:rPr>
            <a:t>The laws about disenfranchisement (denial of the right to vote) vary from state to state.</a:t>
          </a:r>
          <a:endParaRPr lang="en-US" sz="2000" b="1" dirty="0">
            <a:latin typeface="Century Schoolbook" panose="02040604050505020304" pitchFamily="18" charset="0"/>
            <a:cs typeface="Times New Roman" panose="02020603050405020304" pitchFamily="18" charset="0"/>
          </a:endParaRPr>
        </a:p>
      </dgm:t>
    </dgm:pt>
    <dgm:pt modelId="{6CAD7BD1-50AE-4328-ACD1-39B7AB61F892}" type="parTrans" cxnId="{94241102-3BAE-475D-B772-DA1989AC5116}">
      <dgm:prSet/>
      <dgm:spPr/>
      <dgm:t>
        <a:bodyPr/>
        <a:lstStyle/>
        <a:p>
          <a:endParaRPr lang="en-US"/>
        </a:p>
      </dgm:t>
    </dgm:pt>
    <dgm:pt modelId="{5519ACF1-E83A-4CFC-9941-DA1A773CA3BF}" type="sibTrans" cxnId="{94241102-3BAE-475D-B772-DA1989AC5116}">
      <dgm:prSet/>
      <dgm:spPr/>
      <dgm:t>
        <a:bodyPr/>
        <a:lstStyle/>
        <a:p>
          <a:endParaRPr lang="en-US"/>
        </a:p>
      </dgm:t>
    </dgm:pt>
    <dgm:pt modelId="{6F32C314-DD83-49C8-892E-791636F7963F}">
      <dgm:prSet phldrT="[Text]"/>
      <dgm:spPr/>
      <dgm:t>
        <a:bodyPr/>
        <a:lstStyle/>
        <a:p>
          <a:r>
            <a:rPr lang="en-US" b="1" dirty="0" smtClean="0">
              <a:latin typeface="Century Schoolbook" panose="02040604050505020304" pitchFamily="18" charset="0"/>
            </a:rPr>
            <a:t>Your right to vote is determined by the state in which you live. </a:t>
          </a:r>
          <a:endParaRPr lang="en-US" b="1" dirty="0">
            <a:latin typeface="Century Schoolbook" panose="02040604050505020304" pitchFamily="18" charset="0"/>
          </a:endParaRPr>
        </a:p>
      </dgm:t>
    </dgm:pt>
    <dgm:pt modelId="{9B1DB202-3E0B-4AF3-AD76-72FE63999A61}" type="parTrans" cxnId="{8AD780E3-09BA-4E8A-A56F-D0C9313C6C85}">
      <dgm:prSet/>
      <dgm:spPr/>
      <dgm:t>
        <a:bodyPr/>
        <a:lstStyle/>
        <a:p>
          <a:endParaRPr lang="en-US"/>
        </a:p>
      </dgm:t>
    </dgm:pt>
    <dgm:pt modelId="{4EC6E2FE-D53E-442A-AB1C-B1EB3DD92A37}" type="sibTrans" cxnId="{8AD780E3-09BA-4E8A-A56F-D0C9313C6C85}">
      <dgm:prSet/>
      <dgm:spPr/>
      <dgm:t>
        <a:bodyPr/>
        <a:lstStyle/>
        <a:p>
          <a:endParaRPr lang="en-US"/>
        </a:p>
      </dgm:t>
    </dgm:pt>
    <dgm:pt modelId="{3B9F9E52-8741-4B5E-BEAD-59D4EFA9E923}">
      <dgm:prSet phldrT="[Text]"/>
      <dgm:spPr/>
      <dgm:t>
        <a:bodyPr/>
        <a:lstStyle/>
        <a:p>
          <a:pPr algn="ctr"/>
          <a:r>
            <a:rPr lang="en-US" dirty="0" smtClean="0">
              <a:solidFill>
                <a:schemeClr val="bg2">
                  <a:lumMod val="10000"/>
                </a:schemeClr>
              </a:solidFill>
              <a:latin typeface="Century" pitchFamily="18" charset="0"/>
            </a:rPr>
            <a:t>Key</a:t>
          </a:r>
          <a:r>
            <a:rPr lang="en-US" dirty="0" smtClean="0">
              <a:solidFill>
                <a:schemeClr val="bg2">
                  <a:lumMod val="10000"/>
                </a:schemeClr>
              </a:solidFill>
            </a:rPr>
            <a:t> </a:t>
          </a:r>
          <a:r>
            <a:rPr lang="en-US" dirty="0" smtClean="0">
              <a:solidFill>
                <a:schemeClr val="bg2">
                  <a:lumMod val="10000"/>
                </a:schemeClr>
              </a:solidFill>
              <a:latin typeface="Century" pitchFamily="18" charset="0"/>
            </a:rPr>
            <a:t>Fact</a:t>
          </a:r>
          <a:endParaRPr lang="en-US" dirty="0">
            <a:solidFill>
              <a:schemeClr val="bg2">
                <a:lumMod val="10000"/>
              </a:schemeClr>
            </a:solidFill>
            <a:latin typeface="Century" pitchFamily="18" charset="0"/>
          </a:endParaRPr>
        </a:p>
      </dgm:t>
    </dgm:pt>
    <dgm:pt modelId="{8902DA77-9CAE-467D-B278-1A0B07D4483D}" type="parTrans" cxnId="{908CC386-7517-4F7C-A72D-04841A0F115D}">
      <dgm:prSet/>
      <dgm:spPr/>
      <dgm:t>
        <a:bodyPr/>
        <a:lstStyle/>
        <a:p>
          <a:endParaRPr lang="en-US"/>
        </a:p>
      </dgm:t>
    </dgm:pt>
    <dgm:pt modelId="{FB8E4D08-56BD-455D-9853-AD2D58FE7211}" type="sibTrans" cxnId="{908CC386-7517-4F7C-A72D-04841A0F115D}">
      <dgm:prSet/>
      <dgm:spPr/>
      <dgm:t>
        <a:bodyPr/>
        <a:lstStyle/>
        <a:p>
          <a:endParaRPr lang="en-US"/>
        </a:p>
      </dgm:t>
    </dgm:pt>
    <dgm:pt modelId="{2626F7D0-CB57-4BC8-9FB4-A097D07C0D3B}">
      <dgm:prSet phldrT="[Text]" custT="1"/>
      <dgm:spPr/>
      <dgm:t>
        <a:bodyPr/>
        <a:lstStyle/>
        <a:p>
          <a:pPr algn="l"/>
          <a:r>
            <a:rPr lang="en-US" sz="1800" b="1" dirty="0" smtClean="0">
              <a:latin typeface="Century Schoolbook" panose="02040604050505020304" pitchFamily="18" charset="0"/>
              <a:cs typeface="Times New Roman" panose="02020603050405020304" pitchFamily="18" charset="0"/>
            </a:rPr>
            <a:t>It does not matter if the person’s conviction was  in Colorado or another state or federal court. </a:t>
          </a:r>
          <a:endParaRPr lang="en-US" sz="1800" b="1" dirty="0">
            <a:latin typeface="Century Schoolbook" panose="02040604050505020304" pitchFamily="18" charset="0"/>
            <a:cs typeface="Times New Roman" panose="02020603050405020304" pitchFamily="18" charset="0"/>
          </a:endParaRPr>
        </a:p>
      </dgm:t>
    </dgm:pt>
    <dgm:pt modelId="{188E87C1-B90E-46F5-A736-82702A1776CA}" type="parTrans" cxnId="{7CE1D6A2-22E1-4F29-8133-E59551088981}">
      <dgm:prSet/>
      <dgm:spPr/>
      <dgm:t>
        <a:bodyPr/>
        <a:lstStyle/>
        <a:p>
          <a:endParaRPr lang="en-US"/>
        </a:p>
      </dgm:t>
    </dgm:pt>
    <dgm:pt modelId="{CF47D075-7A36-43F5-92A6-EA6D125D6BB1}" type="sibTrans" cxnId="{7CE1D6A2-22E1-4F29-8133-E59551088981}">
      <dgm:prSet/>
      <dgm:spPr/>
      <dgm:t>
        <a:bodyPr/>
        <a:lstStyle/>
        <a:p>
          <a:endParaRPr lang="en-US"/>
        </a:p>
      </dgm:t>
    </dgm:pt>
    <dgm:pt modelId="{4773D5A7-AA7D-4209-973B-D0E6121815AB}">
      <dgm:prSet phldrT="[Text]" custT="1"/>
      <dgm:spPr/>
      <dgm:t>
        <a:bodyPr/>
        <a:lstStyle/>
        <a:p>
          <a:endParaRPr lang="en-US" sz="2000" b="1" dirty="0">
            <a:latin typeface="Century Schoolbook" panose="02040604050505020304" pitchFamily="18" charset="0"/>
            <a:cs typeface="Times New Roman" panose="02020603050405020304" pitchFamily="18" charset="0"/>
          </a:endParaRPr>
        </a:p>
      </dgm:t>
    </dgm:pt>
    <dgm:pt modelId="{0ADAD360-78A5-4CA0-B38E-72264163584F}" type="parTrans" cxnId="{579A93F3-0142-4CF4-9846-4085585EB849}">
      <dgm:prSet/>
      <dgm:spPr/>
      <dgm:t>
        <a:bodyPr/>
        <a:lstStyle/>
        <a:p>
          <a:endParaRPr lang="en-US"/>
        </a:p>
      </dgm:t>
    </dgm:pt>
    <dgm:pt modelId="{1648FC21-4B5C-4DFF-BEEC-FCC84FD5B253}" type="sibTrans" cxnId="{579A93F3-0142-4CF4-9846-4085585EB849}">
      <dgm:prSet/>
      <dgm:spPr/>
      <dgm:t>
        <a:bodyPr/>
        <a:lstStyle/>
        <a:p>
          <a:endParaRPr lang="en-US"/>
        </a:p>
      </dgm:t>
    </dgm:pt>
    <dgm:pt modelId="{0C6B9C6B-F063-411B-9217-A3AAA73E1EBA}">
      <dgm:prSet phldrT="[Text]"/>
      <dgm:spPr/>
      <dgm:t>
        <a:bodyPr/>
        <a:lstStyle/>
        <a:p>
          <a:pPr algn="ctr"/>
          <a:r>
            <a:rPr lang="en-US" dirty="0" smtClean="0">
              <a:solidFill>
                <a:schemeClr val="bg2">
                  <a:lumMod val="10000"/>
                </a:schemeClr>
              </a:solidFill>
              <a:latin typeface="Century" pitchFamily="18" charset="0"/>
            </a:rPr>
            <a:t>Key Fact</a:t>
          </a:r>
          <a:endParaRPr lang="en-US" dirty="0">
            <a:solidFill>
              <a:schemeClr val="bg2">
                <a:lumMod val="10000"/>
              </a:schemeClr>
            </a:solidFill>
            <a:latin typeface="Century" pitchFamily="18" charset="0"/>
          </a:endParaRPr>
        </a:p>
      </dgm:t>
    </dgm:pt>
    <dgm:pt modelId="{D9B7CD39-BBA0-486F-9427-D987991ABDC6}" type="sibTrans" cxnId="{6641B45A-4FC7-48BD-92ED-89D12566AD2E}">
      <dgm:prSet/>
      <dgm:spPr/>
      <dgm:t>
        <a:bodyPr/>
        <a:lstStyle/>
        <a:p>
          <a:endParaRPr lang="en-US"/>
        </a:p>
      </dgm:t>
    </dgm:pt>
    <dgm:pt modelId="{93207DFD-0160-40E2-84CD-3B54329B5D1C}" type="parTrans" cxnId="{6641B45A-4FC7-48BD-92ED-89D12566AD2E}">
      <dgm:prSet/>
      <dgm:spPr/>
      <dgm:t>
        <a:bodyPr/>
        <a:lstStyle/>
        <a:p>
          <a:endParaRPr lang="en-US"/>
        </a:p>
      </dgm:t>
    </dgm:pt>
    <dgm:pt modelId="{7BC7C40E-9ABF-449A-BB3B-D9C398DF9EFD}">
      <dgm:prSet phldrT="[Text]"/>
      <dgm:spPr/>
      <dgm:t>
        <a:bodyPr/>
        <a:lstStyle/>
        <a:p>
          <a:pPr algn="ctr"/>
          <a:r>
            <a:rPr lang="en-US" dirty="0" smtClean="0">
              <a:solidFill>
                <a:schemeClr val="bg2">
                  <a:lumMod val="10000"/>
                </a:schemeClr>
              </a:solidFill>
              <a:latin typeface="Century Schoolbook" panose="02040604050505020304" pitchFamily="18" charset="0"/>
            </a:rPr>
            <a:t>Key Fact</a:t>
          </a:r>
          <a:endParaRPr lang="en-US" dirty="0">
            <a:solidFill>
              <a:schemeClr val="bg2">
                <a:lumMod val="10000"/>
              </a:schemeClr>
            </a:solidFill>
            <a:latin typeface="Century Schoolbook" panose="02040604050505020304" pitchFamily="18" charset="0"/>
          </a:endParaRPr>
        </a:p>
      </dgm:t>
    </dgm:pt>
    <dgm:pt modelId="{29E15158-3200-4F09-AD7C-502245BAFA1A}" type="sibTrans" cxnId="{541597F9-5BBC-4BEE-8D5E-80406A0EC299}">
      <dgm:prSet/>
      <dgm:spPr/>
      <dgm:t>
        <a:bodyPr/>
        <a:lstStyle/>
        <a:p>
          <a:endParaRPr lang="en-US"/>
        </a:p>
      </dgm:t>
    </dgm:pt>
    <dgm:pt modelId="{BAE93201-1621-4E4A-BFC0-859ECAAA3D42}" type="parTrans" cxnId="{541597F9-5BBC-4BEE-8D5E-80406A0EC299}">
      <dgm:prSet/>
      <dgm:spPr/>
      <dgm:t>
        <a:bodyPr/>
        <a:lstStyle/>
        <a:p>
          <a:endParaRPr lang="en-US"/>
        </a:p>
      </dgm:t>
    </dgm:pt>
    <dgm:pt modelId="{7A4F85EF-A7A3-4E87-8BFA-96E2FB0407EE}" type="pres">
      <dgm:prSet presAssocID="{80ABE7B1-B53E-4A09-9815-22EAC501B1F1}" presName="linearFlow" presStyleCnt="0">
        <dgm:presLayoutVars>
          <dgm:dir/>
          <dgm:animLvl val="lvl"/>
          <dgm:resizeHandles/>
        </dgm:presLayoutVars>
      </dgm:prSet>
      <dgm:spPr/>
      <dgm:t>
        <a:bodyPr/>
        <a:lstStyle/>
        <a:p>
          <a:endParaRPr lang="en-US"/>
        </a:p>
      </dgm:t>
    </dgm:pt>
    <dgm:pt modelId="{B285F051-AA42-4EDB-833A-0303BF9C7AB8}" type="pres">
      <dgm:prSet presAssocID="{7BC7C40E-9ABF-449A-BB3B-D9C398DF9EFD}" presName="compositeNode" presStyleCnt="0">
        <dgm:presLayoutVars>
          <dgm:bulletEnabled val="1"/>
        </dgm:presLayoutVars>
      </dgm:prSet>
      <dgm:spPr/>
    </dgm:pt>
    <dgm:pt modelId="{72B4B90C-7499-4A0D-A2D7-6811B8991E00}" type="pres">
      <dgm:prSet presAssocID="{7BC7C40E-9ABF-449A-BB3B-D9C398DF9EFD}" presName="image" presStyleLbl="fgImgPlace1" presStyleIdx="0" presStyleCnt="3" custScaleX="89956" custScaleY="78894" custLinFactNeighborX="478" custLinFactNeighborY="-20753"/>
      <dgm:spPr>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a:p>
      </dgm:t>
    </dgm:pt>
    <dgm:pt modelId="{5513D046-6D84-477A-8452-4DD232562B56}" type="pres">
      <dgm:prSet presAssocID="{7BC7C40E-9ABF-449A-BB3B-D9C398DF9EFD}" presName="childNode" presStyleLbl="node1" presStyleIdx="0" presStyleCnt="3" custScaleX="119069" custScaleY="108020" custLinFactNeighborX="9794" custLinFactNeighborY="870">
        <dgm:presLayoutVars>
          <dgm:bulletEnabled val="1"/>
        </dgm:presLayoutVars>
      </dgm:prSet>
      <dgm:spPr/>
      <dgm:t>
        <a:bodyPr/>
        <a:lstStyle/>
        <a:p>
          <a:endParaRPr lang="en-US"/>
        </a:p>
      </dgm:t>
    </dgm:pt>
    <dgm:pt modelId="{4E38429F-807B-4C00-9E82-03C2DD8A2E54}" type="pres">
      <dgm:prSet presAssocID="{7BC7C40E-9ABF-449A-BB3B-D9C398DF9EFD}" presName="parentNode" presStyleLbl="revTx" presStyleIdx="0" presStyleCnt="3" custLinFactNeighborX="-10708" custLinFactNeighborY="-3140">
        <dgm:presLayoutVars>
          <dgm:chMax val="0"/>
          <dgm:bulletEnabled val="1"/>
        </dgm:presLayoutVars>
      </dgm:prSet>
      <dgm:spPr/>
      <dgm:t>
        <a:bodyPr/>
        <a:lstStyle/>
        <a:p>
          <a:endParaRPr lang="en-US"/>
        </a:p>
      </dgm:t>
    </dgm:pt>
    <dgm:pt modelId="{48FE490C-DC49-4C8F-B04D-06484778026D}" type="pres">
      <dgm:prSet presAssocID="{29E15158-3200-4F09-AD7C-502245BAFA1A}" presName="sibTrans" presStyleCnt="0"/>
      <dgm:spPr/>
    </dgm:pt>
    <dgm:pt modelId="{99C6BDB2-5430-4415-ABBD-001AE967AB18}" type="pres">
      <dgm:prSet presAssocID="{0C6B9C6B-F063-411B-9217-A3AAA73E1EBA}" presName="compositeNode" presStyleCnt="0">
        <dgm:presLayoutVars>
          <dgm:bulletEnabled val="1"/>
        </dgm:presLayoutVars>
      </dgm:prSet>
      <dgm:spPr/>
    </dgm:pt>
    <dgm:pt modelId="{72C047A9-18D4-4971-A24A-55B2D4F16626}" type="pres">
      <dgm:prSet presAssocID="{0C6B9C6B-F063-411B-9217-A3AAA73E1EBA}" presName="image" presStyleLbl="fgImgPlace1" presStyleIdx="1" presStyleCnt="3" custLinFactNeighborX="-47042" custLinFactNeighborY="-29980"/>
      <dgm:spPr>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a:p>
      </dgm:t>
    </dgm:pt>
    <dgm:pt modelId="{62A90008-BA41-432C-A9F3-9AFF3232E08F}" type="pres">
      <dgm:prSet presAssocID="{0C6B9C6B-F063-411B-9217-A3AAA73E1EBA}" presName="childNode" presStyleLbl="node1" presStyleIdx="1" presStyleCnt="3" custScaleX="118785" custScaleY="108335" custLinFactNeighborX="-603" custLinFactNeighborY="0">
        <dgm:presLayoutVars>
          <dgm:bulletEnabled val="1"/>
        </dgm:presLayoutVars>
      </dgm:prSet>
      <dgm:spPr/>
      <dgm:t>
        <a:bodyPr/>
        <a:lstStyle/>
        <a:p>
          <a:endParaRPr lang="en-US"/>
        </a:p>
      </dgm:t>
    </dgm:pt>
    <dgm:pt modelId="{782ED6CD-0DE1-4299-8697-0DA8C6F770FC}" type="pres">
      <dgm:prSet presAssocID="{0C6B9C6B-F063-411B-9217-A3AAA73E1EBA}" presName="parentNode" presStyleLbl="revTx" presStyleIdx="1" presStyleCnt="3" custLinFactNeighborX="-52857" custLinFactNeighborY="-3061">
        <dgm:presLayoutVars>
          <dgm:chMax val="0"/>
          <dgm:bulletEnabled val="1"/>
        </dgm:presLayoutVars>
      </dgm:prSet>
      <dgm:spPr/>
      <dgm:t>
        <a:bodyPr/>
        <a:lstStyle/>
        <a:p>
          <a:endParaRPr lang="en-US"/>
        </a:p>
      </dgm:t>
    </dgm:pt>
    <dgm:pt modelId="{A8C633CC-A7E4-422E-902A-D9DAA15FADED}" type="pres">
      <dgm:prSet presAssocID="{D9B7CD39-BBA0-486F-9427-D987991ABDC6}" presName="sibTrans" presStyleCnt="0"/>
      <dgm:spPr/>
    </dgm:pt>
    <dgm:pt modelId="{15A9EBE3-F4F6-42F1-ABD6-666F459F2705}" type="pres">
      <dgm:prSet presAssocID="{3B9F9E52-8741-4B5E-BEAD-59D4EFA9E923}" presName="compositeNode" presStyleCnt="0">
        <dgm:presLayoutVars>
          <dgm:bulletEnabled val="1"/>
        </dgm:presLayoutVars>
      </dgm:prSet>
      <dgm:spPr/>
    </dgm:pt>
    <dgm:pt modelId="{80FBA281-4A4E-4B53-BE7A-9A80E0C3E244}" type="pres">
      <dgm:prSet presAssocID="{3B9F9E52-8741-4B5E-BEAD-59D4EFA9E923}" presName="image" presStyleLbl="fgImgPlace1" presStyleIdx="2" presStyleCnt="3" custLinFactNeighborX="-52991" custLinFactNeighborY="-19673"/>
      <dgm:spPr>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a:p>
      </dgm:t>
    </dgm:pt>
    <dgm:pt modelId="{A7B6BCD2-2A99-4249-8E5D-2869E1D054FC}" type="pres">
      <dgm:prSet presAssocID="{3B9F9E52-8741-4B5E-BEAD-59D4EFA9E923}" presName="childNode" presStyleLbl="node1" presStyleIdx="2" presStyleCnt="3" custScaleX="124768" custScaleY="108493">
        <dgm:presLayoutVars>
          <dgm:bulletEnabled val="1"/>
        </dgm:presLayoutVars>
      </dgm:prSet>
      <dgm:spPr/>
      <dgm:t>
        <a:bodyPr/>
        <a:lstStyle/>
        <a:p>
          <a:endParaRPr lang="en-US"/>
        </a:p>
      </dgm:t>
    </dgm:pt>
    <dgm:pt modelId="{E555416C-DA54-4B3B-A554-0A85CBF58F36}" type="pres">
      <dgm:prSet presAssocID="{3B9F9E52-8741-4B5E-BEAD-59D4EFA9E923}" presName="parentNode" presStyleLbl="revTx" presStyleIdx="2" presStyleCnt="3" custLinFactNeighborX="-85369" custLinFactNeighborY="-3022">
        <dgm:presLayoutVars>
          <dgm:chMax val="0"/>
          <dgm:bulletEnabled val="1"/>
        </dgm:presLayoutVars>
      </dgm:prSet>
      <dgm:spPr/>
      <dgm:t>
        <a:bodyPr/>
        <a:lstStyle/>
        <a:p>
          <a:endParaRPr lang="en-US"/>
        </a:p>
      </dgm:t>
    </dgm:pt>
  </dgm:ptLst>
  <dgm:cxnLst>
    <dgm:cxn modelId="{8AD780E3-09BA-4E8A-A56F-D0C9313C6C85}" srcId="{0C6B9C6B-F063-411B-9217-A3AAA73E1EBA}" destId="{6F32C314-DD83-49C8-892E-791636F7963F}" srcOrd="0" destOrd="0" parTransId="{9B1DB202-3E0B-4AF3-AD76-72FE63999A61}" sibTransId="{4EC6E2FE-D53E-442A-AB1C-B1EB3DD92A37}"/>
    <dgm:cxn modelId="{7801128A-035F-4600-8604-4A6F16A3E9ED}" type="presOf" srcId="{6F32C314-DD83-49C8-892E-791636F7963F}" destId="{62A90008-BA41-432C-A9F3-9AFF3232E08F}" srcOrd="0" destOrd="0" presId="urn:microsoft.com/office/officeart/2005/8/layout/hList2#1"/>
    <dgm:cxn modelId="{28CE073F-E57E-45F9-BF27-8BA209F36CBD}" type="presOf" srcId="{0C6B9C6B-F063-411B-9217-A3AAA73E1EBA}" destId="{782ED6CD-0DE1-4299-8697-0DA8C6F770FC}" srcOrd="0" destOrd="0" presId="urn:microsoft.com/office/officeart/2005/8/layout/hList2#1"/>
    <dgm:cxn modelId="{7CE1D6A2-22E1-4F29-8133-E59551088981}" srcId="{3B9F9E52-8741-4B5E-BEAD-59D4EFA9E923}" destId="{2626F7D0-CB57-4BC8-9FB4-A097D07C0D3B}" srcOrd="0" destOrd="0" parTransId="{188E87C1-B90E-46F5-A736-82702A1776CA}" sibTransId="{CF47D075-7A36-43F5-92A6-EA6D125D6BB1}"/>
    <dgm:cxn modelId="{579A93F3-0142-4CF4-9846-4085585EB849}" srcId="{7BC7C40E-9ABF-449A-BB3B-D9C398DF9EFD}" destId="{4773D5A7-AA7D-4209-973B-D0E6121815AB}" srcOrd="1" destOrd="0" parTransId="{0ADAD360-78A5-4CA0-B38E-72264163584F}" sibTransId="{1648FC21-4B5C-4DFF-BEEC-FCC84FD5B253}"/>
    <dgm:cxn modelId="{6641B45A-4FC7-48BD-92ED-89D12566AD2E}" srcId="{80ABE7B1-B53E-4A09-9815-22EAC501B1F1}" destId="{0C6B9C6B-F063-411B-9217-A3AAA73E1EBA}" srcOrd="1" destOrd="0" parTransId="{93207DFD-0160-40E2-84CD-3B54329B5D1C}" sibTransId="{D9B7CD39-BBA0-486F-9427-D987991ABDC6}"/>
    <dgm:cxn modelId="{908CC386-7517-4F7C-A72D-04841A0F115D}" srcId="{80ABE7B1-B53E-4A09-9815-22EAC501B1F1}" destId="{3B9F9E52-8741-4B5E-BEAD-59D4EFA9E923}" srcOrd="2" destOrd="0" parTransId="{8902DA77-9CAE-467D-B278-1A0B07D4483D}" sibTransId="{FB8E4D08-56BD-455D-9853-AD2D58FE7211}"/>
    <dgm:cxn modelId="{B9BC30A9-91D0-4249-BEA5-95D3B53162BF}" type="presOf" srcId="{7BC7C40E-9ABF-449A-BB3B-D9C398DF9EFD}" destId="{4E38429F-807B-4C00-9E82-03C2DD8A2E54}" srcOrd="0" destOrd="0" presId="urn:microsoft.com/office/officeart/2005/8/layout/hList2#1"/>
    <dgm:cxn modelId="{94241102-3BAE-475D-B772-DA1989AC5116}" srcId="{7BC7C40E-9ABF-449A-BB3B-D9C398DF9EFD}" destId="{3BA0BD9F-CA00-47DE-BD0A-50FE74F2A353}" srcOrd="0" destOrd="0" parTransId="{6CAD7BD1-50AE-4328-ACD1-39B7AB61F892}" sibTransId="{5519ACF1-E83A-4CFC-9941-DA1A773CA3BF}"/>
    <dgm:cxn modelId="{88ECE0B7-D6F3-4CA6-9424-EE4EDDE82B30}" type="presOf" srcId="{3BA0BD9F-CA00-47DE-BD0A-50FE74F2A353}" destId="{5513D046-6D84-477A-8452-4DD232562B56}" srcOrd="0" destOrd="0" presId="urn:microsoft.com/office/officeart/2005/8/layout/hList2#1"/>
    <dgm:cxn modelId="{EA3060A7-4687-4CF1-B905-1080D4AEFF4A}" type="presOf" srcId="{80ABE7B1-B53E-4A09-9815-22EAC501B1F1}" destId="{7A4F85EF-A7A3-4E87-8BFA-96E2FB0407EE}" srcOrd="0" destOrd="0" presId="urn:microsoft.com/office/officeart/2005/8/layout/hList2#1"/>
    <dgm:cxn modelId="{010BAD3C-FA61-4B4C-84C6-2A9FC2B279B0}" type="presOf" srcId="{4773D5A7-AA7D-4209-973B-D0E6121815AB}" destId="{5513D046-6D84-477A-8452-4DD232562B56}" srcOrd="0" destOrd="1" presId="urn:microsoft.com/office/officeart/2005/8/layout/hList2#1"/>
    <dgm:cxn modelId="{541597F9-5BBC-4BEE-8D5E-80406A0EC299}" srcId="{80ABE7B1-B53E-4A09-9815-22EAC501B1F1}" destId="{7BC7C40E-9ABF-449A-BB3B-D9C398DF9EFD}" srcOrd="0" destOrd="0" parTransId="{BAE93201-1621-4E4A-BFC0-859ECAAA3D42}" sibTransId="{29E15158-3200-4F09-AD7C-502245BAFA1A}"/>
    <dgm:cxn modelId="{129CCA2E-4399-47F8-B83F-3955F4F22977}" type="presOf" srcId="{2626F7D0-CB57-4BC8-9FB4-A097D07C0D3B}" destId="{A7B6BCD2-2A99-4249-8E5D-2869E1D054FC}" srcOrd="0" destOrd="0" presId="urn:microsoft.com/office/officeart/2005/8/layout/hList2#1"/>
    <dgm:cxn modelId="{EA768FF4-F8B7-4C92-B62F-B7F62B4443BE}" type="presOf" srcId="{3B9F9E52-8741-4B5E-BEAD-59D4EFA9E923}" destId="{E555416C-DA54-4B3B-A554-0A85CBF58F36}" srcOrd="0" destOrd="0" presId="urn:microsoft.com/office/officeart/2005/8/layout/hList2#1"/>
    <dgm:cxn modelId="{016A7E13-50EB-4CC0-84CE-244E3FC55ACF}" type="presParOf" srcId="{7A4F85EF-A7A3-4E87-8BFA-96E2FB0407EE}" destId="{B285F051-AA42-4EDB-833A-0303BF9C7AB8}" srcOrd="0" destOrd="0" presId="urn:microsoft.com/office/officeart/2005/8/layout/hList2#1"/>
    <dgm:cxn modelId="{37F3A20C-8FA8-46DD-B8F2-65113FB2FD90}" type="presParOf" srcId="{B285F051-AA42-4EDB-833A-0303BF9C7AB8}" destId="{72B4B90C-7499-4A0D-A2D7-6811B8991E00}" srcOrd="0" destOrd="0" presId="urn:microsoft.com/office/officeart/2005/8/layout/hList2#1"/>
    <dgm:cxn modelId="{2E163D73-28F3-4E9B-9264-4E3A5B14AAC0}" type="presParOf" srcId="{B285F051-AA42-4EDB-833A-0303BF9C7AB8}" destId="{5513D046-6D84-477A-8452-4DD232562B56}" srcOrd="1" destOrd="0" presId="urn:microsoft.com/office/officeart/2005/8/layout/hList2#1"/>
    <dgm:cxn modelId="{CCA81B51-8E5E-4152-81E8-9786675FD586}" type="presParOf" srcId="{B285F051-AA42-4EDB-833A-0303BF9C7AB8}" destId="{4E38429F-807B-4C00-9E82-03C2DD8A2E54}" srcOrd="2" destOrd="0" presId="urn:microsoft.com/office/officeart/2005/8/layout/hList2#1"/>
    <dgm:cxn modelId="{30BD2DC3-7215-4DCE-BFDB-8D4281826266}" type="presParOf" srcId="{7A4F85EF-A7A3-4E87-8BFA-96E2FB0407EE}" destId="{48FE490C-DC49-4C8F-B04D-06484778026D}" srcOrd="1" destOrd="0" presId="urn:microsoft.com/office/officeart/2005/8/layout/hList2#1"/>
    <dgm:cxn modelId="{58C38B52-399E-45B8-8B86-C92AD7A12D6B}" type="presParOf" srcId="{7A4F85EF-A7A3-4E87-8BFA-96E2FB0407EE}" destId="{99C6BDB2-5430-4415-ABBD-001AE967AB18}" srcOrd="2" destOrd="0" presId="urn:microsoft.com/office/officeart/2005/8/layout/hList2#1"/>
    <dgm:cxn modelId="{299EB7B5-0406-4EAC-A044-D6540C38251F}" type="presParOf" srcId="{99C6BDB2-5430-4415-ABBD-001AE967AB18}" destId="{72C047A9-18D4-4971-A24A-55B2D4F16626}" srcOrd="0" destOrd="0" presId="urn:microsoft.com/office/officeart/2005/8/layout/hList2#1"/>
    <dgm:cxn modelId="{A8AC9F25-5207-4AD3-BDE2-BC8C1B76279C}" type="presParOf" srcId="{99C6BDB2-5430-4415-ABBD-001AE967AB18}" destId="{62A90008-BA41-432C-A9F3-9AFF3232E08F}" srcOrd="1" destOrd="0" presId="urn:microsoft.com/office/officeart/2005/8/layout/hList2#1"/>
    <dgm:cxn modelId="{0E2923A1-814D-4183-AAE6-21530A067D9A}" type="presParOf" srcId="{99C6BDB2-5430-4415-ABBD-001AE967AB18}" destId="{782ED6CD-0DE1-4299-8697-0DA8C6F770FC}" srcOrd="2" destOrd="0" presId="urn:microsoft.com/office/officeart/2005/8/layout/hList2#1"/>
    <dgm:cxn modelId="{5D0D3BB3-C0F0-4559-B039-06FF3D0BF67D}" type="presParOf" srcId="{7A4F85EF-A7A3-4E87-8BFA-96E2FB0407EE}" destId="{A8C633CC-A7E4-422E-902A-D9DAA15FADED}" srcOrd="3" destOrd="0" presId="urn:microsoft.com/office/officeart/2005/8/layout/hList2#1"/>
    <dgm:cxn modelId="{733729B4-6440-415A-89B1-5012653682BD}" type="presParOf" srcId="{7A4F85EF-A7A3-4E87-8BFA-96E2FB0407EE}" destId="{15A9EBE3-F4F6-42F1-ABD6-666F459F2705}" srcOrd="4" destOrd="0" presId="urn:microsoft.com/office/officeart/2005/8/layout/hList2#1"/>
    <dgm:cxn modelId="{5D5750A9-32F2-4F52-942E-C93C913F4474}" type="presParOf" srcId="{15A9EBE3-F4F6-42F1-ABD6-666F459F2705}" destId="{80FBA281-4A4E-4B53-BE7A-9A80E0C3E244}" srcOrd="0" destOrd="0" presId="urn:microsoft.com/office/officeart/2005/8/layout/hList2#1"/>
    <dgm:cxn modelId="{AC8CB91F-4365-4BE7-A1DD-5D0A815961B1}" type="presParOf" srcId="{15A9EBE3-F4F6-42F1-ABD6-666F459F2705}" destId="{A7B6BCD2-2A99-4249-8E5D-2869E1D054FC}" srcOrd="1" destOrd="0" presId="urn:microsoft.com/office/officeart/2005/8/layout/hList2#1"/>
    <dgm:cxn modelId="{250CD7A2-692F-494D-860F-0F9272B4DE3C}" type="presParOf" srcId="{15A9EBE3-F4F6-42F1-ABD6-666F459F2705}" destId="{E555416C-DA54-4B3B-A554-0A85CBF58F36}" srcOrd="2" destOrd="0" presId="urn:microsoft.com/office/officeart/2005/8/layout/hList2#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DF54C3-5010-4B02-B76E-829D0E5C01E6}" type="doc">
      <dgm:prSet loTypeId="urn:microsoft.com/office/officeart/2005/8/layout/hierarchy3" loCatId="list" qsTypeId="urn:microsoft.com/office/officeart/2005/8/quickstyle/simple1" qsCatId="simple" csTypeId="urn:microsoft.com/office/officeart/2005/8/colors/colorful2" csCatId="colorful" phldr="1"/>
      <dgm:spPr/>
      <dgm:t>
        <a:bodyPr/>
        <a:lstStyle/>
        <a:p>
          <a:endParaRPr lang="en-US"/>
        </a:p>
      </dgm:t>
    </dgm:pt>
    <dgm:pt modelId="{1A1A7B15-61F0-4B59-B934-B390EFAA0AB7}">
      <dgm:prSet phldrT="[Text]"/>
      <dgm:spPr/>
      <dgm:t>
        <a:bodyPr/>
        <a:lstStyle/>
        <a:p>
          <a:r>
            <a:rPr lang="en-US" b="1" dirty="0" smtClean="0"/>
            <a:t>YES you CAN vote!</a:t>
          </a:r>
          <a:endParaRPr lang="en-US" b="1" dirty="0"/>
        </a:p>
      </dgm:t>
    </dgm:pt>
    <dgm:pt modelId="{E8477EB0-32B3-4583-B822-D2AE0FF23271}" type="parTrans" cxnId="{612C902C-E1CD-4033-A494-3E08A1D1ABD7}">
      <dgm:prSet/>
      <dgm:spPr/>
      <dgm:t>
        <a:bodyPr/>
        <a:lstStyle/>
        <a:p>
          <a:endParaRPr lang="en-US"/>
        </a:p>
      </dgm:t>
    </dgm:pt>
    <dgm:pt modelId="{87F59173-20AB-4642-B3E5-BD669903E8A2}" type="sibTrans" cxnId="{612C902C-E1CD-4033-A494-3E08A1D1ABD7}">
      <dgm:prSet/>
      <dgm:spPr/>
      <dgm:t>
        <a:bodyPr/>
        <a:lstStyle/>
        <a:p>
          <a:endParaRPr lang="en-US"/>
        </a:p>
      </dgm:t>
    </dgm:pt>
    <dgm:pt modelId="{90A9B89E-91D2-4CC0-9E96-5A0979474C3B}">
      <dgm:prSet phldrT="[Text]"/>
      <dgm:spPr/>
      <dgm:t>
        <a:bodyPr/>
        <a:lstStyle/>
        <a:p>
          <a:r>
            <a:rPr lang="en-US" dirty="0" smtClean="0">
              <a:latin typeface="Century Schoolbook" panose="02040604050505020304" pitchFamily="18" charset="0"/>
            </a:rPr>
            <a:t>On Probation</a:t>
          </a:r>
          <a:endParaRPr lang="en-US" dirty="0">
            <a:latin typeface="Century Schoolbook" panose="02040604050505020304" pitchFamily="18" charset="0"/>
          </a:endParaRPr>
        </a:p>
      </dgm:t>
    </dgm:pt>
    <dgm:pt modelId="{53A3C7EE-695C-4219-8A12-941CADF4E348}" type="parTrans" cxnId="{BEFC5B92-87AC-4217-AD43-2874F6C752A6}">
      <dgm:prSet/>
      <dgm:spPr/>
      <dgm:t>
        <a:bodyPr/>
        <a:lstStyle/>
        <a:p>
          <a:endParaRPr lang="en-US"/>
        </a:p>
      </dgm:t>
    </dgm:pt>
    <dgm:pt modelId="{A72283B8-EBED-4121-B4D5-A22EAC8E644F}" type="sibTrans" cxnId="{BEFC5B92-87AC-4217-AD43-2874F6C752A6}">
      <dgm:prSet/>
      <dgm:spPr/>
      <dgm:t>
        <a:bodyPr/>
        <a:lstStyle/>
        <a:p>
          <a:endParaRPr lang="en-US"/>
        </a:p>
      </dgm:t>
    </dgm:pt>
    <dgm:pt modelId="{079FE3B6-662D-4DF6-BCB5-16EB100677BC}">
      <dgm:prSet phldrT="[Text]" custT="1"/>
      <dgm:spPr/>
      <dgm:t>
        <a:bodyPr/>
        <a:lstStyle/>
        <a:p>
          <a:r>
            <a:rPr lang="en-US" sz="1600" dirty="0" smtClean="0">
              <a:latin typeface="Century Schoolbook" panose="02040604050505020304" pitchFamily="18" charset="0"/>
            </a:rPr>
            <a:t>In Jail</a:t>
          </a:r>
          <a:endParaRPr lang="en-US" sz="1600" dirty="0">
            <a:latin typeface="Century Schoolbook" panose="02040604050505020304" pitchFamily="18" charset="0"/>
          </a:endParaRPr>
        </a:p>
      </dgm:t>
    </dgm:pt>
    <dgm:pt modelId="{66A953C7-19F6-4D1F-8C55-6DBFCC1D4361}" type="parTrans" cxnId="{3C90F3DF-91A9-43ED-A8A3-E6F0B9AB9EE9}">
      <dgm:prSet/>
      <dgm:spPr/>
      <dgm:t>
        <a:bodyPr/>
        <a:lstStyle/>
        <a:p>
          <a:endParaRPr lang="en-US"/>
        </a:p>
      </dgm:t>
    </dgm:pt>
    <dgm:pt modelId="{9090BAF5-9692-4BD5-85D3-0E47900F41BD}" type="sibTrans" cxnId="{3C90F3DF-91A9-43ED-A8A3-E6F0B9AB9EE9}">
      <dgm:prSet/>
      <dgm:spPr/>
      <dgm:t>
        <a:bodyPr/>
        <a:lstStyle/>
        <a:p>
          <a:endParaRPr lang="en-US"/>
        </a:p>
      </dgm:t>
    </dgm:pt>
    <dgm:pt modelId="{F438B942-B502-4789-A93F-EA649DCB7BFB}">
      <dgm:prSet phldrT="[Text]"/>
      <dgm:spPr/>
      <dgm:t>
        <a:bodyPr/>
        <a:lstStyle/>
        <a:p>
          <a:r>
            <a:rPr lang="en-US" b="1" dirty="0" smtClean="0"/>
            <a:t>NO you CANNOT vote!</a:t>
          </a:r>
          <a:endParaRPr lang="en-US" b="1" dirty="0"/>
        </a:p>
      </dgm:t>
    </dgm:pt>
    <dgm:pt modelId="{31AF1BD0-BE83-46FE-9ABD-9D11285C32C6}" type="parTrans" cxnId="{E7866C3A-EF26-4BF4-9702-68DA52174C9D}">
      <dgm:prSet/>
      <dgm:spPr/>
      <dgm:t>
        <a:bodyPr/>
        <a:lstStyle/>
        <a:p>
          <a:endParaRPr lang="en-US"/>
        </a:p>
      </dgm:t>
    </dgm:pt>
    <dgm:pt modelId="{4651A139-89FF-49F9-8B6A-5D00DFE82D53}" type="sibTrans" cxnId="{E7866C3A-EF26-4BF4-9702-68DA52174C9D}">
      <dgm:prSet/>
      <dgm:spPr/>
      <dgm:t>
        <a:bodyPr/>
        <a:lstStyle/>
        <a:p>
          <a:endParaRPr lang="en-US"/>
        </a:p>
      </dgm:t>
    </dgm:pt>
    <dgm:pt modelId="{25C5C604-B41D-4852-9ED5-80491372AC56}">
      <dgm:prSet phldrT="[Text]"/>
      <dgm:spPr/>
      <dgm:t>
        <a:bodyPr/>
        <a:lstStyle/>
        <a:p>
          <a:r>
            <a:rPr lang="en-US" dirty="0" smtClean="0"/>
            <a:t>In Prison/ On Parole</a:t>
          </a:r>
          <a:endParaRPr lang="en-US" dirty="0"/>
        </a:p>
      </dgm:t>
    </dgm:pt>
    <dgm:pt modelId="{A0F21D62-84E4-41C1-96D0-56D867CAFC4C}" type="parTrans" cxnId="{0B45164A-E02D-4E0F-9811-3E3DD4CBF80D}">
      <dgm:prSet/>
      <dgm:spPr/>
      <dgm:t>
        <a:bodyPr/>
        <a:lstStyle/>
        <a:p>
          <a:endParaRPr lang="en-US"/>
        </a:p>
      </dgm:t>
    </dgm:pt>
    <dgm:pt modelId="{5EB601A5-52B6-4B1F-B0B1-575019005480}" type="sibTrans" cxnId="{0B45164A-E02D-4E0F-9811-3E3DD4CBF80D}">
      <dgm:prSet/>
      <dgm:spPr/>
      <dgm:t>
        <a:bodyPr/>
        <a:lstStyle/>
        <a:p>
          <a:endParaRPr lang="en-US"/>
        </a:p>
      </dgm:t>
    </dgm:pt>
    <dgm:pt modelId="{F06D86BD-2DF0-4701-B261-56377A6BE7B2}">
      <dgm:prSet phldrT="[Text]"/>
      <dgm:spPr/>
      <dgm:t>
        <a:bodyPr/>
        <a:lstStyle/>
        <a:p>
          <a:r>
            <a:rPr lang="en-US" dirty="0" smtClean="0"/>
            <a:t>On Federal Supervised Release</a:t>
          </a:r>
          <a:endParaRPr lang="en-US" dirty="0"/>
        </a:p>
      </dgm:t>
    </dgm:pt>
    <dgm:pt modelId="{B0DD5281-C9EC-4EAB-9F49-DE0A2B04DE4D}" type="parTrans" cxnId="{CB43068A-DBA0-4DBA-ABC8-E17FD1BF1FFC}">
      <dgm:prSet/>
      <dgm:spPr/>
      <dgm:t>
        <a:bodyPr/>
        <a:lstStyle/>
        <a:p>
          <a:endParaRPr lang="en-US"/>
        </a:p>
      </dgm:t>
    </dgm:pt>
    <dgm:pt modelId="{6CC67713-28F7-454F-8FB9-F13B593FA9A8}" type="sibTrans" cxnId="{CB43068A-DBA0-4DBA-ABC8-E17FD1BF1FFC}">
      <dgm:prSet/>
      <dgm:spPr/>
      <dgm:t>
        <a:bodyPr/>
        <a:lstStyle/>
        <a:p>
          <a:endParaRPr lang="en-US"/>
        </a:p>
      </dgm:t>
    </dgm:pt>
    <dgm:pt modelId="{425A243C-4BA9-4F87-8111-0155067070A5}">
      <dgm:prSet custT="1"/>
      <dgm:spPr/>
      <dgm:t>
        <a:bodyPr/>
        <a:lstStyle/>
        <a:p>
          <a:r>
            <a:rPr lang="en-US" sz="1000" dirty="0" smtClean="0">
              <a:latin typeface="Century Schoolbook" panose="02040604050505020304" pitchFamily="18" charset="0"/>
            </a:rPr>
            <a:t>On Bond/Summons</a:t>
          </a:r>
          <a:endParaRPr lang="en-US" sz="1000" dirty="0">
            <a:latin typeface="Century Schoolbook" panose="02040604050505020304" pitchFamily="18" charset="0"/>
          </a:endParaRPr>
        </a:p>
      </dgm:t>
    </dgm:pt>
    <dgm:pt modelId="{75BF142F-A619-453F-B359-C4ABAC6844CF}" type="parTrans" cxnId="{D19BAEF1-079A-45CD-91EB-2524BC7D3247}">
      <dgm:prSet/>
      <dgm:spPr/>
      <dgm:t>
        <a:bodyPr/>
        <a:lstStyle/>
        <a:p>
          <a:endParaRPr lang="en-US"/>
        </a:p>
      </dgm:t>
    </dgm:pt>
    <dgm:pt modelId="{855971E2-FBA0-41B9-9E87-070A839174CC}" type="sibTrans" cxnId="{D19BAEF1-079A-45CD-91EB-2524BC7D3247}">
      <dgm:prSet/>
      <dgm:spPr/>
      <dgm:t>
        <a:bodyPr/>
        <a:lstStyle/>
        <a:p>
          <a:endParaRPr lang="en-US"/>
        </a:p>
      </dgm:t>
    </dgm:pt>
    <dgm:pt modelId="{33D29F16-9CB8-41C1-8E9C-654957800423}">
      <dgm:prSet/>
      <dgm:spPr/>
      <dgm:t>
        <a:bodyPr/>
        <a:lstStyle/>
        <a:p>
          <a:r>
            <a:rPr lang="en-US" dirty="0" smtClean="0"/>
            <a:t>Living in a Halfway House</a:t>
          </a:r>
          <a:endParaRPr lang="en-US" dirty="0"/>
        </a:p>
      </dgm:t>
    </dgm:pt>
    <dgm:pt modelId="{CF9B5546-538E-4F2E-AB8B-20C25D16D301}" type="parTrans" cxnId="{337426DD-160C-47CE-BBB9-0940E1DBEB20}">
      <dgm:prSet/>
      <dgm:spPr/>
      <dgm:t>
        <a:bodyPr/>
        <a:lstStyle/>
        <a:p>
          <a:endParaRPr lang="en-US"/>
        </a:p>
      </dgm:t>
    </dgm:pt>
    <dgm:pt modelId="{92C63991-2E1E-477A-8A55-FAA9C9067E58}" type="sibTrans" cxnId="{337426DD-160C-47CE-BBB9-0940E1DBEB20}">
      <dgm:prSet/>
      <dgm:spPr/>
      <dgm:t>
        <a:bodyPr/>
        <a:lstStyle/>
        <a:p>
          <a:endParaRPr lang="en-US"/>
        </a:p>
      </dgm:t>
    </dgm:pt>
    <dgm:pt modelId="{E54302A1-7784-4179-95B7-2089A007DBAE}">
      <dgm:prSet/>
      <dgm:spPr/>
      <dgm:t>
        <a:bodyPr/>
        <a:lstStyle/>
        <a:p>
          <a:r>
            <a:rPr lang="en-US" dirty="0" smtClean="0"/>
            <a:t>In Jail </a:t>
          </a:r>
          <a:endParaRPr lang="en-US" dirty="0"/>
        </a:p>
      </dgm:t>
    </dgm:pt>
    <dgm:pt modelId="{C5671F62-0266-442A-9389-F8498F14FE32}" type="parTrans" cxnId="{77DE0BC5-A9EE-4163-B834-EC939EB12518}">
      <dgm:prSet/>
      <dgm:spPr/>
      <dgm:t>
        <a:bodyPr/>
        <a:lstStyle/>
        <a:p>
          <a:endParaRPr lang="en-US"/>
        </a:p>
      </dgm:t>
    </dgm:pt>
    <dgm:pt modelId="{90132257-4875-4BC6-9C4A-BF724A5A8CBE}" type="sibTrans" cxnId="{77DE0BC5-A9EE-4163-B834-EC939EB12518}">
      <dgm:prSet/>
      <dgm:spPr/>
      <dgm:t>
        <a:bodyPr/>
        <a:lstStyle/>
        <a:p>
          <a:endParaRPr lang="en-US"/>
        </a:p>
      </dgm:t>
    </dgm:pt>
    <dgm:pt modelId="{2D3384FF-7FE9-4DA6-935F-0AF0EE7E7C51}" type="pres">
      <dgm:prSet presAssocID="{59DF54C3-5010-4B02-B76E-829D0E5C01E6}" presName="diagram" presStyleCnt="0">
        <dgm:presLayoutVars>
          <dgm:chPref val="1"/>
          <dgm:dir/>
          <dgm:animOne val="branch"/>
          <dgm:animLvl val="lvl"/>
          <dgm:resizeHandles/>
        </dgm:presLayoutVars>
      </dgm:prSet>
      <dgm:spPr/>
      <dgm:t>
        <a:bodyPr/>
        <a:lstStyle/>
        <a:p>
          <a:endParaRPr lang="en-US"/>
        </a:p>
      </dgm:t>
    </dgm:pt>
    <dgm:pt modelId="{B0364EBD-B942-4F80-8B9A-79C318655EFB}" type="pres">
      <dgm:prSet presAssocID="{1A1A7B15-61F0-4B59-B934-B390EFAA0AB7}" presName="root" presStyleCnt="0"/>
      <dgm:spPr/>
    </dgm:pt>
    <dgm:pt modelId="{EC678E4F-0AEE-4F07-BDC7-7A5E88572F06}" type="pres">
      <dgm:prSet presAssocID="{1A1A7B15-61F0-4B59-B934-B390EFAA0AB7}" presName="rootComposite" presStyleCnt="0"/>
      <dgm:spPr/>
    </dgm:pt>
    <dgm:pt modelId="{6B8E230D-B1FC-43FB-86C2-B9021B2AFB1D}" type="pres">
      <dgm:prSet presAssocID="{1A1A7B15-61F0-4B59-B934-B390EFAA0AB7}" presName="rootText" presStyleLbl="node1" presStyleIdx="0" presStyleCnt="2"/>
      <dgm:spPr/>
      <dgm:t>
        <a:bodyPr/>
        <a:lstStyle/>
        <a:p>
          <a:endParaRPr lang="en-US"/>
        </a:p>
      </dgm:t>
    </dgm:pt>
    <dgm:pt modelId="{809A1E14-0FAE-476A-AEAB-926E9B106379}" type="pres">
      <dgm:prSet presAssocID="{1A1A7B15-61F0-4B59-B934-B390EFAA0AB7}" presName="rootConnector" presStyleLbl="node1" presStyleIdx="0" presStyleCnt="2"/>
      <dgm:spPr/>
      <dgm:t>
        <a:bodyPr/>
        <a:lstStyle/>
        <a:p>
          <a:endParaRPr lang="en-US"/>
        </a:p>
      </dgm:t>
    </dgm:pt>
    <dgm:pt modelId="{9D69016B-C1A3-49C0-B692-5BAD1C0537B8}" type="pres">
      <dgm:prSet presAssocID="{1A1A7B15-61F0-4B59-B934-B390EFAA0AB7}" presName="childShape" presStyleCnt="0"/>
      <dgm:spPr/>
    </dgm:pt>
    <dgm:pt modelId="{238D8ACC-ED0B-4809-8881-890F53E11999}" type="pres">
      <dgm:prSet presAssocID="{53A3C7EE-695C-4219-8A12-941CADF4E348}" presName="Name13" presStyleLbl="parChTrans1D2" presStyleIdx="0" presStyleCnt="7"/>
      <dgm:spPr/>
      <dgm:t>
        <a:bodyPr/>
        <a:lstStyle/>
        <a:p>
          <a:endParaRPr lang="en-US"/>
        </a:p>
      </dgm:t>
    </dgm:pt>
    <dgm:pt modelId="{C2D0D1D9-B380-4CDF-A496-470C2A015F29}" type="pres">
      <dgm:prSet presAssocID="{90A9B89E-91D2-4CC0-9E96-5A0979474C3B}" presName="childText" presStyleLbl="bgAcc1" presStyleIdx="0" presStyleCnt="7">
        <dgm:presLayoutVars>
          <dgm:bulletEnabled val="1"/>
        </dgm:presLayoutVars>
      </dgm:prSet>
      <dgm:spPr/>
      <dgm:t>
        <a:bodyPr/>
        <a:lstStyle/>
        <a:p>
          <a:endParaRPr lang="en-US"/>
        </a:p>
      </dgm:t>
    </dgm:pt>
    <dgm:pt modelId="{CC0E0DE1-9684-4563-B910-2F48B87B718F}" type="pres">
      <dgm:prSet presAssocID="{75BF142F-A619-453F-B359-C4ABAC6844CF}" presName="Name13" presStyleLbl="parChTrans1D2" presStyleIdx="1" presStyleCnt="7"/>
      <dgm:spPr/>
      <dgm:t>
        <a:bodyPr/>
        <a:lstStyle/>
        <a:p>
          <a:endParaRPr lang="en-US"/>
        </a:p>
      </dgm:t>
    </dgm:pt>
    <dgm:pt modelId="{6C689DE0-79A7-4C2B-A87F-20FAC45AA7AF}" type="pres">
      <dgm:prSet presAssocID="{425A243C-4BA9-4F87-8111-0155067070A5}" presName="childText" presStyleLbl="bgAcc1" presStyleIdx="1" presStyleCnt="7">
        <dgm:presLayoutVars>
          <dgm:bulletEnabled val="1"/>
        </dgm:presLayoutVars>
      </dgm:prSet>
      <dgm:spPr/>
      <dgm:t>
        <a:bodyPr/>
        <a:lstStyle/>
        <a:p>
          <a:endParaRPr lang="en-US"/>
        </a:p>
      </dgm:t>
    </dgm:pt>
    <dgm:pt modelId="{C0194CFF-72F2-4659-9FFF-D38D6D90044A}" type="pres">
      <dgm:prSet presAssocID="{66A953C7-19F6-4D1F-8C55-6DBFCC1D4361}" presName="Name13" presStyleLbl="parChTrans1D2" presStyleIdx="2" presStyleCnt="7"/>
      <dgm:spPr/>
      <dgm:t>
        <a:bodyPr/>
        <a:lstStyle/>
        <a:p>
          <a:endParaRPr lang="en-US"/>
        </a:p>
      </dgm:t>
    </dgm:pt>
    <dgm:pt modelId="{CF023B56-B271-4483-A8CA-F2569E8A268F}" type="pres">
      <dgm:prSet presAssocID="{079FE3B6-662D-4DF6-BCB5-16EB100677BC}" presName="childText" presStyleLbl="bgAcc1" presStyleIdx="2" presStyleCnt="7">
        <dgm:presLayoutVars>
          <dgm:bulletEnabled val="1"/>
        </dgm:presLayoutVars>
      </dgm:prSet>
      <dgm:spPr/>
      <dgm:t>
        <a:bodyPr/>
        <a:lstStyle/>
        <a:p>
          <a:endParaRPr lang="en-US"/>
        </a:p>
      </dgm:t>
    </dgm:pt>
    <dgm:pt modelId="{FE00E13D-1FEF-4602-9945-B17E5837613A}" type="pres">
      <dgm:prSet presAssocID="{F438B942-B502-4789-A93F-EA649DCB7BFB}" presName="root" presStyleCnt="0"/>
      <dgm:spPr/>
    </dgm:pt>
    <dgm:pt modelId="{3C4280A1-189A-4BF9-8B4D-B6D518007B1E}" type="pres">
      <dgm:prSet presAssocID="{F438B942-B502-4789-A93F-EA649DCB7BFB}" presName="rootComposite" presStyleCnt="0"/>
      <dgm:spPr/>
    </dgm:pt>
    <dgm:pt modelId="{B76F04CA-B7CD-4E26-ACEB-34C2E4D6510A}" type="pres">
      <dgm:prSet presAssocID="{F438B942-B502-4789-A93F-EA649DCB7BFB}" presName="rootText" presStyleLbl="node1" presStyleIdx="1" presStyleCnt="2"/>
      <dgm:spPr/>
      <dgm:t>
        <a:bodyPr/>
        <a:lstStyle/>
        <a:p>
          <a:endParaRPr lang="en-US"/>
        </a:p>
      </dgm:t>
    </dgm:pt>
    <dgm:pt modelId="{52C54D81-A233-483A-9034-AFDAAB852B36}" type="pres">
      <dgm:prSet presAssocID="{F438B942-B502-4789-A93F-EA649DCB7BFB}" presName="rootConnector" presStyleLbl="node1" presStyleIdx="1" presStyleCnt="2"/>
      <dgm:spPr/>
      <dgm:t>
        <a:bodyPr/>
        <a:lstStyle/>
        <a:p>
          <a:endParaRPr lang="en-US"/>
        </a:p>
      </dgm:t>
    </dgm:pt>
    <dgm:pt modelId="{1875FAB9-06A2-4990-8F89-74F30C55B4A8}" type="pres">
      <dgm:prSet presAssocID="{F438B942-B502-4789-A93F-EA649DCB7BFB}" presName="childShape" presStyleCnt="0"/>
      <dgm:spPr/>
    </dgm:pt>
    <dgm:pt modelId="{E6567F88-36F6-4E0C-92D5-7F8A37F101F1}" type="pres">
      <dgm:prSet presAssocID="{A0F21D62-84E4-41C1-96D0-56D867CAFC4C}" presName="Name13" presStyleLbl="parChTrans1D2" presStyleIdx="3" presStyleCnt="7"/>
      <dgm:spPr/>
      <dgm:t>
        <a:bodyPr/>
        <a:lstStyle/>
        <a:p>
          <a:endParaRPr lang="en-US"/>
        </a:p>
      </dgm:t>
    </dgm:pt>
    <dgm:pt modelId="{FAB0E499-98B2-4D69-B501-B68204F64C96}" type="pres">
      <dgm:prSet presAssocID="{25C5C604-B41D-4852-9ED5-80491372AC56}" presName="childText" presStyleLbl="bgAcc1" presStyleIdx="3" presStyleCnt="7">
        <dgm:presLayoutVars>
          <dgm:bulletEnabled val="1"/>
        </dgm:presLayoutVars>
      </dgm:prSet>
      <dgm:spPr/>
      <dgm:t>
        <a:bodyPr/>
        <a:lstStyle/>
        <a:p>
          <a:endParaRPr lang="en-US"/>
        </a:p>
      </dgm:t>
    </dgm:pt>
    <dgm:pt modelId="{692C644C-4C98-47F8-B538-FF2AAD83FFE2}" type="pres">
      <dgm:prSet presAssocID="{B0DD5281-C9EC-4EAB-9F49-DE0A2B04DE4D}" presName="Name13" presStyleLbl="parChTrans1D2" presStyleIdx="4" presStyleCnt="7"/>
      <dgm:spPr/>
      <dgm:t>
        <a:bodyPr/>
        <a:lstStyle/>
        <a:p>
          <a:endParaRPr lang="en-US"/>
        </a:p>
      </dgm:t>
    </dgm:pt>
    <dgm:pt modelId="{B267C6C8-052E-48C9-9DBC-1856E0D23829}" type="pres">
      <dgm:prSet presAssocID="{F06D86BD-2DF0-4701-B261-56377A6BE7B2}" presName="childText" presStyleLbl="bgAcc1" presStyleIdx="4" presStyleCnt="7">
        <dgm:presLayoutVars>
          <dgm:bulletEnabled val="1"/>
        </dgm:presLayoutVars>
      </dgm:prSet>
      <dgm:spPr/>
      <dgm:t>
        <a:bodyPr/>
        <a:lstStyle/>
        <a:p>
          <a:endParaRPr lang="en-US"/>
        </a:p>
      </dgm:t>
    </dgm:pt>
    <dgm:pt modelId="{B945283F-2B65-4FDB-B94B-CB8F6029BF28}" type="pres">
      <dgm:prSet presAssocID="{CF9B5546-538E-4F2E-AB8B-20C25D16D301}" presName="Name13" presStyleLbl="parChTrans1D2" presStyleIdx="5" presStyleCnt="7"/>
      <dgm:spPr/>
      <dgm:t>
        <a:bodyPr/>
        <a:lstStyle/>
        <a:p>
          <a:endParaRPr lang="en-US"/>
        </a:p>
      </dgm:t>
    </dgm:pt>
    <dgm:pt modelId="{5D5C29A0-22C5-4977-889F-EB791F3A9BF8}" type="pres">
      <dgm:prSet presAssocID="{33D29F16-9CB8-41C1-8E9C-654957800423}" presName="childText" presStyleLbl="bgAcc1" presStyleIdx="5" presStyleCnt="7">
        <dgm:presLayoutVars>
          <dgm:bulletEnabled val="1"/>
        </dgm:presLayoutVars>
      </dgm:prSet>
      <dgm:spPr/>
      <dgm:t>
        <a:bodyPr/>
        <a:lstStyle/>
        <a:p>
          <a:endParaRPr lang="en-US"/>
        </a:p>
      </dgm:t>
    </dgm:pt>
    <dgm:pt modelId="{0C33D6C5-05B4-4EE8-834D-CDA812F6F2B1}" type="pres">
      <dgm:prSet presAssocID="{C5671F62-0266-442A-9389-F8498F14FE32}" presName="Name13" presStyleLbl="parChTrans1D2" presStyleIdx="6" presStyleCnt="7"/>
      <dgm:spPr/>
      <dgm:t>
        <a:bodyPr/>
        <a:lstStyle/>
        <a:p>
          <a:endParaRPr lang="en-US"/>
        </a:p>
      </dgm:t>
    </dgm:pt>
    <dgm:pt modelId="{C59D0157-BE9A-4A31-98F7-11D964FA3F72}" type="pres">
      <dgm:prSet presAssocID="{E54302A1-7784-4179-95B7-2089A007DBAE}" presName="childText" presStyleLbl="bgAcc1" presStyleIdx="6" presStyleCnt="7">
        <dgm:presLayoutVars>
          <dgm:bulletEnabled val="1"/>
        </dgm:presLayoutVars>
      </dgm:prSet>
      <dgm:spPr/>
      <dgm:t>
        <a:bodyPr/>
        <a:lstStyle/>
        <a:p>
          <a:endParaRPr lang="en-US"/>
        </a:p>
      </dgm:t>
    </dgm:pt>
  </dgm:ptLst>
  <dgm:cxnLst>
    <dgm:cxn modelId="{3C90F3DF-91A9-43ED-A8A3-E6F0B9AB9EE9}" srcId="{1A1A7B15-61F0-4B59-B934-B390EFAA0AB7}" destId="{079FE3B6-662D-4DF6-BCB5-16EB100677BC}" srcOrd="2" destOrd="0" parTransId="{66A953C7-19F6-4D1F-8C55-6DBFCC1D4361}" sibTransId="{9090BAF5-9692-4BD5-85D3-0E47900F41BD}"/>
    <dgm:cxn modelId="{CB43068A-DBA0-4DBA-ABC8-E17FD1BF1FFC}" srcId="{F438B942-B502-4789-A93F-EA649DCB7BFB}" destId="{F06D86BD-2DF0-4701-B261-56377A6BE7B2}" srcOrd="1" destOrd="0" parTransId="{B0DD5281-C9EC-4EAB-9F49-DE0A2B04DE4D}" sibTransId="{6CC67713-28F7-454F-8FB9-F13B593FA9A8}"/>
    <dgm:cxn modelId="{0B45164A-E02D-4E0F-9811-3E3DD4CBF80D}" srcId="{F438B942-B502-4789-A93F-EA649DCB7BFB}" destId="{25C5C604-B41D-4852-9ED5-80491372AC56}" srcOrd="0" destOrd="0" parTransId="{A0F21D62-84E4-41C1-96D0-56D867CAFC4C}" sibTransId="{5EB601A5-52B6-4B1F-B0B1-575019005480}"/>
    <dgm:cxn modelId="{49F3B274-8B21-4F61-A610-2729AB9327AD}" type="presOf" srcId="{1A1A7B15-61F0-4B59-B934-B390EFAA0AB7}" destId="{6B8E230D-B1FC-43FB-86C2-B9021B2AFB1D}" srcOrd="0" destOrd="0" presId="urn:microsoft.com/office/officeart/2005/8/layout/hierarchy3"/>
    <dgm:cxn modelId="{EAF7CA83-711C-47C5-92CF-A6B15397BA70}" type="presOf" srcId="{75BF142F-A619-453F-B359-C4ABAC6844CF}" destId="{CC0E0DE1-9684-4563-B910-2F48B87B718F}" srcOrd="0" destOrd="0" presId="urn:microsoft.com/office/officeart/2005/8/layout/hierarchy3"/>
    <dgm:cxn modelId="{E7866C3A-EF26-4BF4-9702-68DA52174C9D}" srcId="{59DF54C3-5010-4B02-B76E-829D0E5C01E6}" destId="{F438B942-B502-4789-A93F-EA649DCB7BFB}" srcOrd="1" destOrd="0" parTransId="{31AF1BD0-BE83-46FE-9ABD-9D11285C32C6}" sibTransId="{4651A139-89FF-49F9-8B6A-5D00DFE82D53}"/>
    <dgm:cxn modelId="{1445C916-19FC-4206-959C-F26C079C6528}" type="presOf" srcId="{F06D86BD-2DF0-4701-B261-56377A6BE7B2}" destId="{B267C6C8-052E-48C9-9DBC-1856E0D23829}" srcOrd="0" destOrd="0" presId="urn:microsoft.com/office/officeart/2005/8/layout/hierarchy3"/>
    <dgm:cxn modelId="{2F59967B-47A9-48F1-9086-3E55DE18F0CB}" type="presOf" srcId="{33D29F16-9CB8-41C1-8E9C-654957800423}" destId="{5D5C29A0-22C5-4977-889F-EB791F3A9BF8}" srcOrd="0" destOrd="0" presId="urn:microsoft.com/office/officeart/2005/8/layout/hierarchy3"/>
    <dgm:cxn modelId="{826A0F54-3A93-400E-8CFC-45C5D36CD989}" type="presOf" srcId="{425A243C-4BA9-4F87-8111-0155067070A5}" destId="{6C689DE0-79A7-4C2B-A87F-20FAC45AA7AF}" srcOrd="0" destOrd="0" presId="urn:microsoft.com/office/officeart/2005/8/layout/hierarchy3"/>
    <dgm:cxn modelId="{6C7B06FE-4E4F-45A4-BA38-3CBC18245EB2}" type="presOf" srcId="{25C5C604-B41D-4852-9ED5-80491372AC56}" destId="{FAB0E499-98B2-4D69-B501-B68204F64C96}" srcOrd="0" destOrd="0" presId="urn:microsoft.com/office/officeart/2005/8/layout/hierarchy3"/>
    <dgm:cxn modelId="{337426DD-160C-47CE-BBB9-0940E1DBEB20}" srcId="{F438B942-B502-4789-A93F-EA649DCB7BFB}" destId="{33D29F16-9CB8-41C1-8E9C-654957800423}" srcOrd="2" destOrd="0" parTransId="{CF9B5546-538E-4F2E-AB8B-20C25D16D301}" sibTransId="{92C63991-2E1E-477A-8A55-FAA9C9067E58}"/>
    <dgm:cxn modelId="{612C902C-E1CD-4033-A494-3E08A1D1ABD7}" srcId="{59DF54C3-5010-4B02-B76E-829D0E5C01E6}" destId="{1A1A7B15-61F0-4B59-B934-B390EFAA0AB7}" srcOrd="0" destOrd="0" parTransId="{E8477EB0-32B3-4583-B822-D2AE0FF23271}" sibTransId="{87F59173-20AB-4642-B3E5-BD669903E8A2}"/>
    <dgm:cxn modelId="{E3A7B2F9-CB49-4AE3-97E0-210380D5D7C0}" type="presOf" srcId="{C5671F62-0266-442A-9389-F8498F14FE32}" destId="{0C33D6C5-05B4-4EE8-834D-CDA812F6F2B1}" srcOrd="0" destOrd="0" presId="urn:microsoft.com/office/officeart/2005/8/layout/hierarchy3"/>
    <dgm:cxn modelId="{BEFC5B92-87AC-4217-AD43-2874F6C752A6}" srcId="{1A1A7B15-61F0-4B59-B934-B390EFAA0AB7}" destId="{90A9B89E-91D2-4CC0-9E96-5A0979474C3B}" srcOrd="0" destOrd="0" parTransId="{53A3C7EE-695C-4219-8A12-941CADF4E348}" sibTransId="{A72283B8-EBED-4121-B4D5-A22EAC8E644F}"/>
    <dgm:cxn modelId="{D81312CD-E258-4A31-88DC-0A62FB2106F4}" type="presOf" srcId="{53A3C7EE-695C-4219-8A12-941CADF4E348}" destId="{238D8ACC-ED0B-4809-8881-890F53E11999}" srcOrd="0" destOrd="0" presId="urn:microsoft.com/office/officeart/2005/8/layout/hierarchy3"/>
    <dgm:cxn modelId="{77DE0BC5-A9EE-4163-B834-EC939EB12518}" srcId="{F438B942-B502-4789-A93F-EA649DCB7BFB}" destId="{E54302A1-7784-4179-95B7-2089A007DBAE}" srcOrd="3" destOrd="0" parTransId="{C5671F62-0266-442A-9389-F8498F14FE32}" sibTransId="{90132257-4875-4BC6-9C4A-BF724A5A8CBE}"/>
    <dgm:cxn modelId="{D3BD0434-4308-4740-A99C-76582B2C11F3}" type="presOf" srcId="{90A9B89E-91D2-4CC0-9E96-5A0979474C3B}" destId="{C2D0D1D9-B380-4CDF-A496-470C2A015F29}" srcOrd="0" destOrd="0" presId="urn:microsoft.com/office/officeart/2005/8/layout/hierarchy3"/>
    <dgm:cxn modelId="{84DE8289-577A-4926-916F-441DD148AD42}" type="presOf" srcId="{A0F21D62-84E4-41C1-96D0-56D867CAFC4C}" destId="{E6567F88-36F6-4E0C-92D5-7F8A37F101F1}" srcOrd="0" destOrd="0" presId="urn:microsoft.com/office/officeart/2005/8/layout/hierarchy3"/>
    <dgm:cxn modelId="{4A88233A-5104-4E63-B2B9-D3ECCBF8FEB9}" type="presOf" srcId="{59DF54C3-5010-4B02-B76E-829D0E5C01E6}" destId="{2D3384FF-7FE9-4DA6-935F-0AF0EE7E7C51}" srcOrd="0" destOrd="0" presId="urn:microsoft.com/office/officeart/2005/8/layout/hierarchy3"/>
    <dgm:cxn modelId="{26637E16-861B-4D2C-BC64-B95A504FC586}" type="presOf" srcId="{B0DD5281-C9EC-4EAB-9F49-DE0A2B04DE4D}" destId="{692C644C-4C98-47F8-B538-FF2AAD83FFE2}" srcOrd="0" destOrd="0" presId="urn:microsoft.com/office/officeart/2005/8/layout/hierarchy3"/>
    <dgm:cxn modelId="{4DF48DF3-29D0-41E3-B907-03F5771C4721}" type="presOf" srcId="{F438B942-B502-4789-A93F-EA649DCB7BFB}" destId="{B76F04CA-B7CD-4E26-ACEB-34C2E4D6510A}" srcOrd="0" destOrd="0" presId="urn:microsoft.com/office/officeart/2005/8/layout/hierarchy3"/>
    <dgm:cxn modelId="{DAFA4723-CE9A-4033-8781-F59BD68560D1}" type="presOf" srcId="{66A953C7-19F6-4D1F-8C55-6DBFCC1D4361}" destId="{C0194CFF-72F2-4659-9FFF-D38D6D90044A}" srcOrd="0" destOrd="0" presId="urn:microsoft.com/office/officeart/2005/8/layout/hierarchy3"/>
    <dgm:cxn modelId="{D19BAEF1-079A-45CD-91EB-2524BC7D3247}" srcId="{1A1A7B15-61F0-4B59-B934-B390EFAA0AB7}" destId="{425A243C-4BA9-4F87-8111-0155067070A5}" srcOrd="1" destOrd="0" parTransId="{75BF142F-A619-453F-B359-C4ABAC6844CF}" sibTransId="{855971E2-FBA0-41B9-9E87-070A839174CC}"/>
    <dgm:cxn modelId="{7F098309-4643-4460-9A8E-71763BAC3FD4}" type="presOf" srcId="{1A1A7B15-61F0-4B59-B934-B390EFAA0AB7}" destId="{809A1E14-0FAE-476A-AEAB-926E9B106379}" srcOrd="1" destOrd="0" presId="urn:microsoft.com/office/officeart/2005/8/layout/hierarchy3"/>
    <dgm:cxn modelId="{21431627-E858-4DA3-9F0E-463E9E83BB97}" type="presOf" srcId="{F438B942-B502-4789-A93F-EA649DCB7BFB}" destId="{52C54D81-A233-483A-9034-AFDAAB852B36}" srcOrd="1" destOrd="0" presId="urn:microsoft.com/office/officeart/2005/8/layout/hierarchy3"/>
    <dgm:cxn modelId="{500D6EB5-AFEB-452A-8BC8-A9C3097D2F01}" type="presOf" srcId="{079FE3B6-662D-4DF6-BCB5-16EB100677BC}" destId="{CF023B56-B271-4483-A8CA-F2569E8A268F}" srcOrd="0" destOrd="0" presId="urn:microsoft.com/office/officeart/2005/8/layout/hierarchy3"/>
    <dgm:cxn modelId="{1EE7D10D-7FAA-4E1F-A9F3-D2FF76C03094}" type="presOf" srcId="{CF9B5546-538E-4F2E-AB8B-20C25D16D301}" destId="{B945283F-2B65-4FDB-B94B-CB8F6029BF28}" srcOrd="0" destOrd="0" presId="urn:microsoft.com/office/officeart/2005/8/layout/hierarchy3"/>
    <dgm:cxn modelId="{2266D7C9-A534-4FB4-9015-39240E671CB5}" type="presOf" srcId="{E54302A1-7784-4179-95B7-2089A007DBAE}" destId="{C59D0157-BE9A-4A31-98F7-11D964FA3F72}" srcOrd="0" destOrd="0" presId="urn:microsoft.com/office/officeart/2005/8/layout/hierarchy3"/>
    <dgm:cxn modelId="{DAD45C6B-E25E-4B21-B7B1-717D6379C266}" type="presParOf" srcId="{2D3384FF-7FE9-4DA6-935F-0AF0EE7E7C51}" destId="{B0364EBD-B942-4F80-8B9A-79C318655EFB}" srcOrd="0" destOrd="0" presId="urn:microsoft.com/office/officeart/2005/8/layout/hierarchy3"/>
    <dgm:cxn modelId="{0E094413-0A45-4B06-BAE2-D415AA86AE55}" type="presParOf" srcId="{B0364EBD-B942-4F80-8B9A-79C318655EFB}" destId="{EC678E4F-0AEE-4F07-BDC7-7A5E88572F06}" srcOrd="0" destOrd="0" presId="urn:microsoft.com/office/officeart/2005/8/layout/hierarchy3"/>
    <dgm:cxn modelId="{33726A44-9052-4E1B-9BE2-3AA268A0051B}" type="presParOf" srcId="{EC678E4F-0AEE-4F07-BDC7-7A5E88572F06}" destId="{6B8E230D-B1FC-43FB-86C2-B9021B2AFB1D}" srcOrd="0" destOrd="0" presId="urn:microsoft.com/office/officeart/2005/8/layout/hierarchy3"/>
    <dgm:cxn modelId="{4641CBAE-7750-4507-88C5-415F85A3A94F}" type="presParOf" srcId="{EC678E4F-0AEE-4F07-BDC7-7A5E88572F06}" destId="{809A1E14-0FAE-476A-AEAB-926E9B106379}" srcOrd="1" destOrd="0" presId="urn:microsoft.com/office/officeart/2005/8/layout/hierarchy3"/>
    <dgm:cxn modelId="{DB1D9A43-0F9D-4F3B-A5C6-73C39B8E1321}" type="presParOf" srcId="{B0364EBD-B942-4F80-8B9A-79C318655EFB}" destId="{9D69016B-C1A3-49C0-B692-5BAD1C0537B8}" srcOrd="1" destOrd="0" presId="urn:microsoft.com/office/officeart/2005/8/layout/hierarchy3"/>
    <dgm:cxn modelId="{9FD7380E-888A-422B-B59F-86BD85C3A7EB}" type="presParOf" srcId="{9D69016B-C1A3-49C0-B692-5BAD1C0537B8}" destId="{238D8ACC-ED0B-4809-8881-890F53E11999}" srcOrd="0" destOrd="0" presId="urn:microsoft.com/office/officeart/2005/8/layout/hierarchy3"/>
    <dgm:cxn modelId="{FDB8BC1D-79D8-489F-B030-A0DE541B708F}" type="presParOf" srcId="{9D69016B-C1A3-49C0-B692-5BAD1C0537B8}" destId="{C2D0D1D9-B380-4CDF-A496-470C2A015F29}" srcOrd="1" destOrd="0" presId="urn:microsoft.com/office/officeart/2005/8/layout/hierarchy3"/>
    <dgm:cxn modelId="{5F4CDC7F-1EA3-42BB-8DDC-5BDB3213A085}" type="presParOf" srcId="{9D69016B-C1A3-49C0-B692-5BAD1C0537B8}" destId="{CC0E0DE1-9684-4563-B910-2F48B87B718F}" srcOrd="2" destOrd="0" presId="urn:microsoft.com/office/officeart/2005/8/layout/hierarchy3"/>
    <dgm:cxn modelId="{2EBF1A5D-6A77-447F-BAF5-9D2C0783AB21}" type="presParOf" srcId="{9D69016B-C1A3-49C0-B692-5BAD1C0537B8}" destId="{6C689DE0-79A7-4C2B-A87F-20FAC45AA7AF}" srcOrd="3" destOrd="0" presId="urn:microsoft.com/office/officeart/2005/8/layout/hierarchy3"/>
    <dgm:cxn modelId="{E88F9555-C32D-4710-A82C-778DC2AA9B34}" type="presParOf" srcId="{9D69016B-C1A3-49C0-B692-5BAD1C0537B8}" destId="{C0194CFF-72F2-4659-9FFF-D38D6D90044A}" srcOrd="4" destOrd="0" presId="urn:microsoft.com/office/officeart/2005/8/layout/hierarchy3"/>
    <dgm:cxn modelId="{3A2FA1EA-E527-46DD-B298-597D3C9FAE07}" type="presParOf" srcId="{9D69016B-C1A3-49C0-B692-5BAD1C0537B8}" destId="{CF023B56-B271-4483-A8CA-F2569E8A268F}" srcOrd="5" destOrd="0" presId="urn:microsoft.com/office/officeart/2005/8/layout/hierarchy3"/>
    <dgm:cxn modelId="{813FB04C-FFF0-4287-BFE2-D0C2BE1BDF51}" type="presParOf" srcId="{2D3384FF-7FE9-4DA6-935F-0AF0EE7E7C51}" destId="{FE00E13D-1FEF-4602-9945-B17E5837613A}" srcOrd="1" destOrd="0" presId="urn:microsoft.com/office/officeart/2005/8/layout/hierarchy3"/>
    <dgm:cxn modelId="{1E2C2650-90F5-48B3-9474-1230D4534573}" type="presParOf" srcId="{FE00E13D-1FEF-4602-9945-B17E5837613A}" destId="{3C4280A1-189A-4BF9-8B4D-B6D518007B1E}" srcOrd="0" destOrd="0" presId="urn:microsoft.com/office/officeart/2005/8/layout/hierarchy3"/>
    <dgm:cxn modelId="{822629CD-DC4B-4B57-BAA8-B2A6530EACC7}" type="presParOf" srcId="{3C4280A1-189A-4BF9-8B4D-B6D518007B1E}" destId="{B76F04CA-B7CD-4E26-ACEB-34C2E4D6510A}" srcOrd="0" destOrd="0" presId="urn:microsoft.com/office/officeart/2005/8/layout/hierarchy3"/>
    <dgm:cxn modelId="{EB6078DA-E0AF-435D-AC3E-7FE014E23564}" type="presParOf" srcId="{3C4280A1-189A-4BF9-8B4D-B6D518007B1E}" destId="{52C54D81-A233-483A-9034-AFDAAB852B36}" srcOrd="1" destOrd="0" presId="urn:microsoft.com/office/officeart/2005/8/layout/hierarchy3"/>
    <dgm:cxn modelId="{1944900A-D2C4-4446-A89F-B9EAD4E6C7CB}" type="presParOf" srcId="{FE00E13D-1FEF-4602-9945-B17E5837613A}" destId="{1875FAB9-06A2-4990-8F89-74F30C55B4A8}" srcOrd="1" destOrd="0" presId="urn:microsoft.com/office/officeart/2005/8/layout/hierarchy3"/>
    <dgm:cxn modelId="{4866BAE2-DE2D-471A-BA25-EFB6D01CE39D}" type="presParOf" srcId="{1875FAB9-06A2-4990-8F89-74F30C55B4A8}" destId="{E6567F88-36F6-4E0C-92D5-7F8A37F101F1}" srcOrd="0" destOrd="0" presId="urn:microsoft.com/office/officeart/2005/8/layout/hierarchy3"/>
    <dgm:cxn modelId="{24377960-18AE-4986-9948-B96EF862D336}" type="presParOf" srcId="{1875FAB9-06A2-4990-8F89-74F30C55B4A8}" destId="{FAB0E499-98B2-4D69-B501-B68204F64C96}" srcOrd="1" destOrd="0" presId="urn:microsoft.com/office/officeart/2005/8/layout/hierarchy3"/>
    <dgm:cxn modelId="{B469666B-E167-47BF-9053-4CFB90D198F1}" type="presParOf" srcId="{1875FAB9-06A2-4990-8F89-74F30C55B4A8}" destId="{692C644C-4C98-47F8-B538-FF2AAD83FFE2}" srcOrd="2" destOrd="0" presId="urn:microsoft.com/office/officeart/2005/8/layout/hierarchy3"/>
    <dgm:cxn modelId="{CDC86499-6D38-4B4F-9768-4A7088B19AE2}" type="presParOf" srcId="{1875FAB9-06A2-4990-8F89-74F30C55B4A8}" destId="{B267C6C8-052E-48C9-9DBC-1856E0D23829}" srcOrd="3" destOrd="0" presId="urn:microsoft.com/office/officeart/2005/8/layout/hierarchy3"/>
    <dgm:cxn modelId="{4773AB60-3DE4-45A4-9C34-6DA49139F895}" type="presParOf" srcId="{1875FAB9-06A2-4990-8F89-74F30C55B4A8}" destId="{B945283F-2B65-4FDB-B94B-CB8F6029BF28}" srcOrd="4" destOrd="0" presId="urn:microsoft.com/office/officeart/2005/8/layout/hierarchy3"/>
    <dgm:cxn modelId="{8BEF892C-8D8B-466B-8E98-E6C0E59C3EB5}" type="presParOf" srcId="{1875FAB9-06A2-4990-8F89-74F30C55B4A8}" destId="{5D5C29A0-22C5-4977-889F-EB791F3A9BF8}" srcOrd="5" destOrd="0" presId="urn:microsoft.com/office/officeart/2005/8/layout/hierarchy3"/>
    <dgm:cxn modelId="{5113F5E4-C722-422E-A68F-FA6FD804710C}" type="presParOf" srcId="{1875FAB9-06A2-4990-8F89-74F30C55B4A8}" destId="{0C33D6C5-05B4-4EE8-834D-CDA812F6F2B1}" srcOrd="6" destOrd="0" presId="urn:microsoft.com/office/officeart/2005/8/layout/hierarchy3"/>
    <dgm:cxn modelId="{6E7D5FE5-A5D4-40BD-9699-64FE78A51A58}" type="presParOf" srcId="{1875FAB9-06A2-4990-8F89-74F30C55B4A8}" destId="{C59D0157-BE9A-4A31-98F7-11D964FA3F72}" srcOrd="7" destOrd="0" presId="urn:microsoft.com/office/officeart/2005/8/layout/hierarchy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DDFA72-874C-445D-9FE7-99817F7E99F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FF87C97B-BE22-409C-9071-62DF0CAF92BC}">
      <dgm:prSet phldrT="[Text]"/>
      <dgm:spPr/>
      <dgm:t>
        <a:bodyPr/>
        <a:lstStyle/>
        <a:p>
          <a:pPr algn="l"/>
          <a:r>
            <a:rPr lang="en-US" dirty="0" smtClean="0">
              <a:solidFill>
                <a:schemeClr val="bg2">
                  <a:lumMod val="10000"/>
                </a:schemeClr>
              </a:solidFill>
            </a:rPr>
            <a:t>People may be uncomfortable talking with someone they don’t know about their criminal history</a:t>
          </a:r>
          <a:r>
            <a:rPr lang="en-US" dirty="0" smtClean="0"/>
            <a:t>. </a:t>
          </a:r>
          <a:endParaRPr lang="en-US" dirty="0"/>
        </a:p>
      </dgm:t>
    </dgm:pt>
    <dgm:pt modelId="{9F21D39E-584B-46A5-9F3F-C63F62660202}" type="parTrans" cxnId="{0F5225AB-3040-43EA-AE52-2D6ACACC4492}">
      <dgm:prSet/>
      <dgm:spPr/>
      <dgm:t>
        <a:bodyPr/>
        <a:lstStyle/>
        <a:p>
          <a:pPr algn="l"/>
          <a:endParaRPr lang="en-US"/>
        </a:p>
      </dgm:t>
    </dgm:pt>
    <dgm:pt modelId="{4E62B7AA-16B4-44DC-88CB-787E7B684DA2}" type="sibTrans" cxnId="{0F5225AB-3040-43EA-AE52-2D6ACACC4492}">
      <dgm:prSet/>
      <dgm:spPr/>
      <dgm:t>
        <a:bodyPr/>
        <a:lstStyle/>
        <a:p>
          <a:pPr algn="l"/>
          <a:endParaRPr lang="en-US"/>
        </a:p>
      </dgm:t>
    </dgm:pt>
    <dgm:pt modelId="{EF8C1397-0485-4577-A929-53EC76AB6D0F}">
      <dgm:prSet phldrT="[Text]"/>
      <dgm:spPr/>
      <dgm:t>
        <a:bodyPr/>
        <a:lstStyle/>
        <a:p>
          <a:pPr algn="l"/>
          <a:r>
            <a:rPr lang="en-US" dirty="0" smtClean="0"/>
            <a:t>In order to guide someone in understanding if they are eligible to vote, you do </a:t>
          </a:r>
          <a:r>
            <a:rPr lang="en-US" b="1" dirty="0" smtClean="0"/>
            <a:t>NOT</a:t>
          </a:r>
          <a:r>
            <a:rPr lang="en-US" dirty="0" smtClean="0"/>
            <a:t> need to know the details of the case – charges, etc.</a:t>
          </a:r>
          <a:endParaRPr lang="en-US" dirty="0"/>
        </a:p>
      </dgm:t>
    </dgm:pt>
    <dgm:pt modelId="{F37F151D-217C-47FF-898E-2C38D711A353}" type="parTrans" cxnId="{F007254B-9A61-49EF-A634-442B6200E1ED}">
      <dgm:prSet/>
      <dgm:spPr/>
      <dgm:t>
        <a:bodyPr/>
        <a:lstStyle/>
        <a:p>
          <a:pPr algn="l"/>
          <a:endParaRPr lang="en-US"/>
        </a:p>
      </dgm:t>
    </dgm:pt>
    <dgm:pt modelId="{4A25D5DC-BCC0-49C8-9507-D62856C32E09}" type="sibTrans" cxnId="{F007254B-9A61-49EF-A634-442B6200E1ED}">
      <dgm:prSet/>
      <dgm:spPr/>
      <dgm:t>
        <a:bodyPr/>
        <a:lstStyle/>
        <a:p>
          <a:pPr algn="l"/>
          <a:endParaRPr lang="en-US"/>
        </a:p>
      </dgm:t>
    </dgm:pt>
    <dgm:pt modelId="{45B79A18-4D1E-479F-9402-0A858D713F70}">
      <dgm:prSet phldrT="[Text]"/>
      <dgm:spPr/>
      <dgm:t>
        <a:bodyPr/>
        <a:lstStyle/>
        <a:p>
          <a:r>
            <a:rPr lang="en-US" dirty="0" smtClean="0"/>
            <a:t>If people don’t want to talk with you about their criminal history, offer them handouts </a:t>
          </a:r>
        </a:p>
        <a:p>
          <a:r>
            <a:rPr lang="en-US" dirty="0" smtClean="0"/>
            <a:t>( like the </a:t>
          </a:r>
          <a:r>
            <a:rPr lang="en-US" i="1" dirty="0" smtClean="0"/>
            <a:t>Can I Vote? </a:t>
          </a:r>
          <a:r>
            <a:rPr lang="en-US" dirty="0" smtClean="0"/>
            <a:t>Postcard or fact sheet).</a:t>
          </a:r>
          <a:endParaRPr lang="en-US" dirty="0"/>
        </a:p>
      </dgm:t>
    </dgm:pt>
    <dgm:pt modelId="{5D9E9911-EE04-4328-AFD9-2CE25E0BD6E5}" type="parTrans" cxnId="{398C220A-67C0-42EB-AAF8-CD2018AFC441}">
      <dgm:prSet/>
      <dgm:spPr/>
      <dgm:t>
        <a:bodyPr/>
        <a:lstStyle/>
        <a:p>
          <a:endParaRPr lang="en-US"/>
        </a:p>
      </dgm:t>
    </dgm:pt>
    <dgm:pt modelId="{4ACECC5D-001C-4C05-926F-34D572EF135F}" type="sibTrans" cxnId="{398C220A-67C0-42EB-AAF8-CD2018AFC441}">
      <dgm:prSet/>
      <dgm:spPr/>
      <dgm:t>
        <a:bodyPr/>
        <a:lstStyle/>
        <a:p>
          <a:endParaRPr lang="en-US"/>
        </a:p>
      </dgm:t>
    </dgm:pt>
    <dgm:pt modelId="{5C16BD41-F9F0-4DBF-9B87-F53E2E676648}" type="pres">
      <dgm:prSet presAssocID="{BDDDFA72-874C-445D-9FE7-99817F7E99FC}" presName="Name0" presStyleCnt="0">
        <dgm:presLayoutVars>
          <dgm:dir/>
          <dgm:resizeHandles val="exact"/>
        </dgm:presLayoutVars>
      </dgm:prSet>
      <dgm:spPr/>
      <dgm:t>
        <a:bodyPr/>
        <a:lstStyle/>
        <a:p>
          <a:endParaRPr lang="en-US"/>
        </a:p>
      </dgm:t>
    </dgm:pt>
    <dgm:pt modelId="{41EDF4BD-6F76-4255-98FC-B505A5DF0AE9}" type="pres">
      <dgm:prSet presAssocID="{FF87C97B-BE22-409C-9071-62DF0CAF92BC}" presName="composite" presStyleCnt="0"/>
      <dgm:spPr/>
    </dgm:pt>
    <dgm:pt modelId="{072BE71A-73B1-45D0-A036-A1B226F54D72}" type="pres">
      <dgm:prSet presAssocID="{FF87C97B-BE22-409C-9071-62DF0CAF92BC}" presName="rect1" presStyleLbl="trAlignAcc1" presStyleIdx="0" presStyleCnt="3" custScaleX="151253">
        <dgm:presLayoutVars>
          <dgm:bulletEnabled val="1"/>
        </dgm:presLayoutVars>
      </dgm:prSet>
      <dgm:spPr/>
      <dgm:t>
        <a:bodyPr/>
        <a:lstStyle/>
        <a:p>
          <a:endParaRPr lang="en-US"/>
        </a:p>
      </dgm:t>
    </dgm:pt>
    <dgm:pt modelId="{A9FB3F19-4FD1-40FC-8E92-2E0BEA1FA5DD}" type="pres">
      <dgm:prSet presAssocID="{FF87C97B-BE22-409C-9071-62DF0CAF92BC}" presName="rect2" presStyleLbl="fgImgPlace1" presStyleIdx="0" presStyleCnt="3" custScaleX="100001" custLinFactX="-26832" custLinFactNeighborX="-100000" custLinFactNeighborY="10280"/>
      <dgm:spPr>
        <a:blipFill>
          <a:blip xmlns:r="http://schemas.openxmlformats.org/officeDocument/2006/relationships" r:embed="rId1">
            <a:extLst>
              <a:ext uri="{28A0092B-C50C-407E-A947-70E740481C1C}">
                <a14:useLocalDpi xmlns:a14="http://schemas.microsoft.com/office/drawing/2010/main" xmlns="" val="0"/>
              </a:ext>
            </a:extLst>
          </a:blip>
          <a:srcRect/>
          <a:stretch>
            <a:fillRect l="-43000" r="-43000"/>
          </a:stretch>
        </a:blipFill>
      </dgm:spPr>
      <dgm:t>
        <a:bodyPr/>
        <a:lstStyle/>
        <a:p>
          <a:endParaRPr lang="en-US"/>
        </a:p>
      </dgm:t>
    </dgm:pt>
    <dgm:pt modelId="{8251FAD7-8192-44A9-8465-060674100BA8}" type="pres">
      <dgm:prSet presAssocID="{4E62B7AA-16B4-44DC-88CB-787E7B684DA2}" presName="sibTrans" presStyleCnt="0"/>
      <dgm:spPr/>
    </dgm:pt>
    <dgm:pt modelId="{DBB61DC1-5BDF-4D44-8721-2483C4151FC7}" type="pres">
      <dgm:prSet presAssocID="{EF8C1397-0485-4577-A929-53EC76AB6D0F}" presName="composite" presStyleCnt="0"/>
      <dgm:spPr/>
    </dgm:pt>
    <dgm:pt modelId="{AE01DD8B-C560-4C55-BA00-82F9A67603D0}" type="pres">
      <dgm:prSet presAssocID="{EF8C1397-0485-4577-A929-53EC76AB6D0F}" presName="rect1" presStyleLbl="trAlignAcc1" presStyleIdx="1" presStyleCnt="3" custScaleX="150077" custLinFactNeighborX="411" custLinFactNeighborY="-593">
        <dgm:presLayoutVars>
          <dgm:bulletEnabled val="1"/>
        </dgm:presLayoutVars>
      </dgm:prSet>
      <dgm:spPr/>
      <dgm:t>
        <a:bodyPr/>
        <a:lstStyle/>
        <a:p>
          <a:endParaRPr lang="en-US"/>
        </a:p>
      </dgm:t>
    </dgm:pt>
    <dgm:pt modelId="{26CA2C19-F460-4C20-98C2-82A4A68763BB}" type="pres">
      <dgm:prSet presAssocID="{EF8C1397-0485-4577-A929-53EC76AB6D0F}" presName="rect2" presStyleLbl="fgImgPlace1" presStyleIdx="1" presStyleCnt="3" custLinFactX="-27308" custLinFactNeighborX="-100000" custLinFactNeighborY="5497"/>
      <dgm:spPr>
        <a:blipFill>
          <a:blip xmlns:r="http://schemas.openxmlformats.org/officeDocument/2006/relationships" r:embed="rId2">
            <a:extLst>
              <a:ext uri="{28A0092B-C50C-407E-A947-70E740481C1C}">
                <a14:useLocalDpi xmlns:a14="http://schemas.microsoft.com/office/drawing/2010/main" xmlns="" val="0"/>
              </a:ext>
            </a:extLst>
          </a:blip>
          <a:srcRect/>
          <a:stretch>
            <a:fillRect l="-112000" r="-112000"/>
          </a:stretch>
        </a:blipFill>
      </dgm:spPr>
      <dgm:t>
        <a:bodyPr/>
        <a:lstStyle/>
        <a:p>
          <a:endParaRPr lang="en-US"/>
        </a:p>
      </dgm:t>
    </dgm:pt>
    <dgm:pt modelId="{FD455CBB-DC23-4648-816A-F9BBC1041C10}" type="pres">
      <dgm:prSet presAssocID="{4A25D5DC-BCC0-49C8-9507-D62856C32E09}" presName="sibTrans" presStyleCnt="0"/>
      <dgm:spPr/>
    </dgm:pt>
    <dgm:pt modelId="{01EB92BD-5E67-4132-875B-A5EA0401A49C}" type="pres">
      <dgm:prSet presAssocID="{45B79A18-4D1E-479F-9402-0A858D713F70}" presName="composite" presStyleCnt="0"/>
      <dgm:spPr/>
    </dgm:pt>
    <dgm:pt modelId="{428914D8-85AF-4CEA-93B8-CA285683A953}" type="pres">
      <dgm:prSet presAssocID="{45B79A18-4D1E-479F-9402-0A858D713F70}" presName="rect1" presStyleLbl="trAlignAcc1" presStyleIdx="2" presStyleCnt="3" custScaleX="151504" custScaleY="125317">
        <dgm:presLayoutVars>
          <dgm:bulletEnabled val="1"/>
        </dgm:presLayoutVars>
      </dgm:prSet>
      <dgm:spPr/>
      <dgm:t>
        <a:bodyPr/>
        <a:lstStyle/>
        <a:p>
          <a:endParaRPr lang="en-US"/>
        </a:p>
      </dgm:t>
    </dgm:pt>
    <dgm:pt modelId="{A56DE854-BCA2-43CA-A083-6ECFF96187FE}" type="pres">
      <dgm:prSet presAssocID="{45B79A18-4D1E-479F-9402-0A858D713F70}" presName="rect2" presStyleLbl="fgImgPlace1" presStyleIdx="2" presStyleCnt="3" custLinFactX="-27968" custLinFactNeighborX="-100000" custLinFactNeighborY="7402"/>
      <dgm:spPr>
        <a:blipFill>
          <a:blip xmlns:r="http://schemas.openxmlformats.org/officeDocument/2006/relationships" r:embed="rId3">
            <a:extLst>
              <a:ext uri="{28A0092B-C50C-407E-A947-70E740481C1C}">
                <a14:useLocalDpi xmlns:a14="http://schemas.microsoft.com/office/drawing/2010/main" xmlns="" val="0"/>
              </a:ext>
            </a:extLst>
          </a:blip>
          <a:srcRect/>
          <a:stretch>
            <a:fillRect l="-50000" r="-50000"/>
          </a:stretch>
        </a:blipFill>
      </dgm:spPr>
      <dgm:t>
        <a:bodyPr/>
        <a:lstStyle/>
        <a:p>
          <a:endParaRPr lang="en-US"/>
        </a:p>
      </dgm:t>
    </dgm:pt>
  </dgm:ptLst>
  <dgm:cxnLst>
    <dgm:cxn modelId="{99ADDAED-5FD1-4AEB-A4EC-F876C1D8B2EC}" type="presOf" srcId="{BDDDFA72-874C-445D-9FE7-99817F7E99FC}" destId="{5C16BD41-F9F0-4DBF-9B87-F53E2E676648}" srcOrd="0" destOrd="0" presId="urn:microsoft.com/office/officeart/2008/layout/PictureStrips"/>
    <dgm:cxn modelId="{97152F98-1AAB-4F6C-A5D6-EA4DF8ACB313}" type="presOf" srcId="{EF8C1397-0485-4577-A929-53EC76AB6D0F}" destId="{AE01DD8B-C560-4C55-BA00-82F9A67603D0}" srcOrd="0" destOrd="0" presId="urn:microsoft.com/office/officeart/2008/layout/PictureStrips"/>
    <dgm:cxn modelId="{743888C7-B5C8-43AC-960E-0C06DF79C880}" type="presOf" srcId="{FF87C97B-BE22-409C-9071-62DF0CAF92BC}" destId="{072BE71A-73B1-45D0-A036-A1B226F54D72}" srcOrd="0" destOrd="0" presId="urn:microsoft.com/office/officeart/2008/layout/PictureStrips"/>
    <dgm:cxn modelId="{398C220A-67C0-42EB-AAF8-CD2018AFC441}" srcId="{BDDDFA72-874C-445D-9FE7-99817F7E99FC}" destId="{45B79A18-4D1E-479F-9402-0A858D713F70}" srcOrd="2" destOrd="0" parTransId="{5D9E9911-EE04-4328-AFD9-2CE25E0BD6E5}" sibTransId="{4ACECC5D-001C-4C05-926F-34D572EF135F}"/>
    <dgm:cxn modelId="{F007254B-9A61-49EF-A634-442B6200E1ED}" srcId="{BDDDFA72-874C-445D-9FE7-99817F7E99FC}" destId="{EF8C1397-0485-4577-A929-53EC76AB6D0F}" srcOrd="1" destOrd="0" parTransId="{F37F151D-217C-47FF-898E-2C38D711A353}" sibTransId="{4A25D5DC-BCC0-49C8-9507-D62856C32E09}"/>
    <dgm:cxn modelId="{ABBDB57A-F5C4-4B6B-B97A-80F3F1402605}" type="presOf" srcId="{45B79A18-4D1E-479F-9402-0A858D713F70}" destId="{428914D8-85AF-4CEA-93B8-CA285683A953}" srcOrd="0" destOrd="0" presId="urn:microsoft.com/office/officeart/2008/layout/PictureStrips"/>
    <dgm:cxn modelId="{0F5225AB-3040-43EA-AE52-2D6ACACC4492}" srcId="{BDDDFA72-874C-445D-9FE7-99817F7E99FC}" destId="{FF87C97B-BE22-409C-9071-62DF0CAF92BC}" srcOrd="0" destOrd="0" parTransId="{9F21D39E-584B-46A5-9F3F-C63F62660202}" sibTransId="{4E62B7AA-16B4-44DC-88CB-787E7B684DA2}"/>
    <dgm:cxn modelId="{3B1731F1-365E-40EB-9029-A0CA2CDC497E}" type="presParOf" srcId="{5C16BD41-F9F0-4DBF-9B87-F53E2E676648}" destId="{41EDF4BD-6F76-4255-98FC-B505A5DF0AE9}" srcOrd="0" destOrd="0" presId="urn:microsoft.com/office/officeart/2008/layout/PictureStrips"/>
    <dgm:cxn modelId="{D3C1806A-941A-4974-BC4F-5F4DF0F1E083}" type="presParOf" srcId="{41EDF4BD-6F76-4255-98FC-B505A5DF0AE9}" destId="{072BE71A-73B1-45D0-A036-A1B226F54D72}" srcOrd="0" destOrd="0" presId="urn:microsoft.com/office/officeart/2008/layout/PictureStrips"/>
    <dgm:cxn modelId="{B2A2B893-49BD-4625-A02A-610C9379A73C}" type="presParOf" srcId="{41EDF4BD-6F76-4255-98FC-B505A5DF0AE9}" destId="{A9FB3F19-4FD1-40FC-8E92-2E0BEA1FA5DD}" srcOrd="1" destOrd="0" presId="urn:microsoft.com/office/officeart/2008/layout/PictureStrips"/>
    <dgm:cxn modelId="{F6B2763F-7664-4F7D-A260-3F21E32F6492}" type="presParOf" srcId="{5C16BD41-F9F0-4DBF-9B87-F53E2E676648}" destId="{8251FAD7-8192-44A9-8465-060674100BA8}" srcOrd="1" destOrd="0" presId="urn:microsoft.com/office/officeart/2008/layout/PictureStrips"/>
    <dgm:cxn modelId="{35EED46A-2C63-4250-AEAF-7F8B83B8D217}" type="presParOf" srcId="{5C16BD41-F9F0-4DBF-9B87-F53E2E676648}" destId="{DBB61DC1-5BDF-4D44-8721-2483C4151FC7}" srcOrd="2" destOrd="0" presId="urn:microsoft.com/office/officeart/2008/layout/PictureStrips"/>
    <dgm:cxn modelId="{910F1493-A52E-48A8-A56F-E3E37F16B095}" type="presParOf" srcId="{DBB61DC1-5BDF-4D44-8721-2483C4151FC7}" destId="{AE01DD8B-C560-4C55-BA00-82F9A67603D0}" srcOrd="0" destOrd="0" presId="urn:microsoft.com/office/officeart/2008/layout/PictureStrips"/>
    <dgm:cxn modelId="{FAF3E631-D153-4CC9-A954-54EB3855793B}" type="presParOf" srcId="{DBB61DC1-5BDF-4D44-8721-2483C4151FC7}" destId="{26CA2C19-F460-4C20-98C2-82A4A68763BB}" srcOrd="1" destOrd="0" presId="urn:microsoft.com/office/officeart/2008/layout/PictureStrips"/>
    <dgm:cxn modelId="{B9A56E81-F0EE-4F76-8487-D77ABEC86A45}" type="presParOf" srcId="{5C16BD41-F9F0-4DBF-9B87-F53E2E676648}" destId="{FD455CBB-DC23-4648-816A-F9BBC1041C10}" srcOrd="3" destOrd="0" presId="urn:microsoft.com/office/officeart/2008/layout/PictureStrips"/>
    <dgm:cxn modelId="{429B5F7B-473B-4318-8AD3-56AA3DEBDC9D}" type="presParOf" srcId="{5C16BD41-F9F0-4DBF-9B87-F53E2E676648}" destId="{01EB92BD-5E67-4132-875B-A5EA0401A49C}" srcOrd="4" destOrd="0" presId="urn:microsoft.com/office/officeart/2008/layout/PictureStrips"/>
    <dgm:cxn modelId="{B14A0DA5-7103-4299-8133-0C5D2D49792B}" type="presParOf" srcId="{01EB92BD-5E67-4132-875B-A5EA0401A49C}" destId="{428914D8-85AF-4CEA-93B8-CA285683A953}" srcOrd="0" destOrd="0" presId="urn:microsoft.com/office/officeart/2008/layout/PictureStrips"/>
    <dgm:cxn modelId="{DEA6B6E0-672A-4FBC-B580-6BA9E7B0060F}" type="presParOf" srcId="{01EB92BD-5E67-4132-875B-A5EA0401A49C}" destId="{A56DE854-BCA2-43CA-A083-6ECFF96187FE}" srcOrd="1" destOrd="0" presId="urn:microsoft.com/office/officeart/2008/layout/PictureStrip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4F653D-B36E-4E79-B2AE-72B0587CF50C}">
      <dsp:nvSpPr>
        <dsp:cNvPr id="0" name=""/>
        <dsp:cNvSpPr/>
      </dsp:nvSpPr>
      <dsp:spPr>
        <a:xfrm>
          <a:off x="0" y="0"/>
          <a:ext cx="6096000" cy="0"/>
        </a:xfrm>
        <a:prstGeom prst="line">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60BB3E-6FB4-43C0-9573-45A01A27486B}">
      <dsp:nvSpPr>
        <dsp:cNvPr id="0" name=""/>
        <dsp:cNvSpPr/>
      </dsp:nvSpPr>
      <dsp:spPr>
        <a:xfrm>
          <a:off x="0" y="0"/>
          <a:ext cx="1128712"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b="1" kern="1200" dirty="0" smtClean="0">
              <a:solidFill>
                <a:schemeClr val="bg1"/>
              </a:solidFill>
            </a:rPr>
            <a:t>CAN I VOTE ?</a:t>
          </a:r>
          <a:endParaRPr lang="en-US" sz="2800" b="1" kern="1200" dirty="0">
            <a:solidFill>
              <a:schemeClr val="bg1"/>
            </a:solidFill>
          </a:endParaRPr>
        </a:p>
      </dsp:txBody>
      <dsp:txXfrm>
        <a:off x="0" y="0"/>
        <a:ext cx="1128712" cy="4064000"/>
      </dsp:txXfrm>
    </dsp:sp>
    <dsp:sp modelId="{E70E1320-914D-4EF3-A5D8-48E2C541B221}">
      <dsp:nvSpPr>
        <dsp:cNvPr id="0" name=""/>
        <dsp:cNvSpPr/>
      </dsp:nvSpPr>
      <dsp:spPr>
        <a:xfrm>
          <a:off x="1213365" y="79176"/>
          <a:ext cx="4430196" cy="1119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solidFill>
                <a:schemeClr val="bg2">
                  <a:lumMod val="10000"/>
                </a:schemeClr>
              </a:solidFill>
              <a:latin typeface="Century Schoolbook" panose="02040604050505020304" pitchFamily="18" charset="0"/>
            </a:rPr>
            <a:t>What is the law in Colorado?</a:t>
          </a:r>
          <a:endParaRPr lang="en-US" sz="2800" kern="1200" dirty="0">
            <a:solidFill>
              <a:schemeClr val="bg2">
                <a:lumMod val="10000"/>
              </a:schemeClr>
            </a:solidFill>
            <a:latin typeface="Century Schoolbook" panose="02040604050505020304" pitchFamily="18" charset="0"/>
          </a:endParaRPr>
        </a:p>
      </dsp:txBody>
      <dsp:txXfrm>
        <a:off x="1213365" y="79176"/>
        <a:ext cx="4430196" cy="1119081"/>
      </dsp:txXfrm>
    </dsp:sp>
    <dsp:sp modelId="{10A8E316-8F37-44B9-8F5F-FD4A2EFD7609}">
      <dsp:nvSpPr>
        <dsp:cNvPr id="0" name=""/>
        <dsp:cNvSpPr/>
      </dsp:nvSpPr>
      <dsp:spPr>
        <a:xfrm>
          <a:off x="1128712" y="1198258"/>
          <a:ext cx="4514849" cy="0"/>
        </a:xfrm>
        <a:prstGeom prst="line">
          <a:avLst/>
        </a:prstGeom>
        <a:solidFill>
          <a:schemeClr val="accent1">
            <a:hueOff val="0"/>
            <a:satOff val="0"/>
            <a:lumOff val="0"/>
            <a:alphaOff val="0"/>
          </a:schemeClr>
        </a:solidFill>
        <a:ln w="425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B31BA-3507-4D68-B276-BCFAC111F543}">
      <dsp:nvSpPr>
        <dsp:cNvPr id="0" name=""/>
        <dsp:cNvSpPr/>
      </dsp:nvSpPr>
      <dsp:spPr>
        <a:xfrm>
          <a:off x="1213365" y="1277434"/>
          <a:ext cx="4430196" cy="158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solidFill>
                <a:schemeClr val="bg2">
                  <a:lumMod val="10000"/>
                </a:schemeClr>
              </a:solidFill>
              <a:latin typeface="Century Schoolbook" panose="02040604050505020304" pitchFamily="18" charset="0"/>
            </a:rPr>
            <a:t>Who can and cannot vote in Colorado if he/she has a criminal record?</a:t>
          </a:r>
          <a:endParaRPr lang="en-US" sz="2800" kern="1200" dirty="0">
            <a:solidFill>
              <a:schemeClr val="bg2">
                <a:lumMod val="10000"/>
              </a:schemeClr>
            </a:solidFill>
            <a:latin typeface="Century Schoolbook" panose="02040604050505020304" pitchFamily="18" charset="0"/>
          </a:endParaRPr>
        </a:p>
      </dsp:txBody>
      <dsp:txXfrm>
        <a:off x="1213365" y="1277434"/>
        <a:ext cx="4430196" cy="1583531"/>
      </dsp:txXfrm>
    </dsp:sp>
    <dsp:sp modelId="{F29AF931-17CF-4FDE-A2A2-1731D7A6F321}">
      <dsp:nvSpPr>
        <dsp:cNvPr id="0" name=""/>
        <dsp:cNvSpPr/>
      </dsp:nvSpPr>
      <dsp:spPr>
        <a:xfrm>
          <a:off x="1128712" y="2860965"/>
          <a:ext cx="4514849" cy="0"/>
        </a:xfrm>
        <a:prstGeom prst="line">
          <a:avLst/>
        </a:prstGeom>
        <a:solidFill>
          <a:schemeClr val="accent1">
            <a:hueOff val="0"/>
            <a:satOff val="0"/>
            <a:lumOff val="0"/>
            <a:alphaOff val="0"/>
          </a:schemeClr>
        </a:solidFill>
        <a:ln w="425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D5DC4D-DAB7-4395-80B6-A38558BA1CA7}">
      <dsp:nvSpPr>
        <dsp:cNvPr id="0" name=""/>
        <dsp:cNvSpPr/>
      </dsp:nvSpPr>
      <dsp:spPr>
        <a:xfrm>
          <a:off x="1213365" y="2940142"/>
          <a:ext cx="4881677" cy="1042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solidFill>
                <a:schemeClr val="bg2">
                  <a:lumMod val="10000"/>
                </a:schemeClr>
              </a:solidFill>
              <a:latin typeface="Century Schoolbook" panose="02040604050505020304" pitchFamily="18" charset="0"/>
            </a:rPr>
            <a:t>Why this is important?</a:t>
          </a:r>
          <a:endParaRPr lang="en-US" sz="3200" kern="1200" dirty="0">
            <a:solidFill>
              <a:schemeClr val="bg2">
                <a:lumMod val="10000"/>
              </a:schemeClr>
            </a:solidFill>
            <a:latin typeface="Century Schoolbook" panose="02040604050505020304" pitchFamily="18" charset="0"/>
          </a:endParaRPr>
        </a:p>
      </dsp:txBody>
      <dsp:txXfrm>
        <a:off x="1213365" y="2940142"/>
        <a:ext cx="4881677" cy="1042897"/>
      </dsp:txXfrm>
    </dsp:sp>
    <dsp:sp modelId="{6AFD2DED-C661-40C4-BEB5-450C671004D3}">
      <dsp:nvSpPr>
        <dsp:cNvPr id="0" name=""/>
        <dsp:cNvSpPr/>
      </dsp:nvSpPr>
      <dsp:spPr>
        <a:xfrm>
          <a:off x="1128712" y="3983040"/>
          <a:ext cx="4514849" cy="0"/>
        </a:xfrm>
        <a:prstGeom prst="line">
          <a:avLst/>
        </a:prstGeom>
        <a:solidFill>
          <a:schemeClr val="accent1">
            <a:hueOff val="0"/>
            <a:satOff val="0"/>
            <a:lumOff val="0"/>
            <a:alphaOff val="0"/>
          </a:schemeClr>
        </a:solidFill>
        <a:ln w="425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9CD44E-6C5D-4E3C-AFBE-B7AC5880A2D5}">
      <dsp:nvSpPr>
        <dsp:cNvPr id="0" name=""/>
        <dsp:cNvSpPr/>
      </dsp:nvSpPr>
      <dsp:spPr>
        <a:xfrm>
          <a:off x="860" y="304469"/>
          <a:ext cx="1001525" cy="1578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ctr" defTabSz="622300">
            <a:lnSpc>
              <a:spcPct val="90000"/>
            </a:lnSpc>
            <a:spcBef>
              <a:spcPct val="0"/>
            </a:spcBef>
            <a:spcAft>
              <a:spcPct val="35000"/>
            </a:spcAft>
          </a:pPr>
          <a:r>
            <a:rPr lang="en-US" sz="1400" kern="1200" dirty="0" smtClean="0">
              <a:latin typeface="Century Schoolbook" panose="02040604050505020304" pitchFamily="18" charset="0"/>
            </a:rPr>
            <a:t>Did you know</a:t>
          </a:r>
          <a:endParaRPr lang="en-US" sz="1400" kern="1200" dirty="0">
            <a:latin typeface="Century Schoolbook" panose="02040604050505020304" pitchFamily="18" charset="0"/>
          </a:endParaRPr>
        </a:p>
      </dsp:txBody>
      <dsp:txXfrm>
        <a:off x="860" y="304469"/>
        <a:ext cx="1001525" cy="1578872"/>
      </dsp:txXfrm>
    </dsp:sp>
    <dsp:sp modelId="{560C67EA-FE7A-4E24-B4FD-290396FD9D32}">
      <dsp:nvSpPr>
        <dsp:cNvPr id="0" name=""/>
        <dsp:cNvSpPr/>
      </dsp:nvSpPr>
      <dsp:spPr>
        <a:xfrm>
          <a:off x="1003145" y="121394"/>
          <a:ext cx="180435" cy="2443289"/>
        </a:xfrm>
        <a:prstGeom prst="leftBrace">
          <a:avLst>
            <a:gd name="adj1" fmla="val 35000"/>
            <a:gd name="adj2" fmla="val 50000"/>
          </a:avLst>
        </a:pr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64B36-0941-4A0B-99EB-D694D7E84954}">
      <dsp:nvSpPr>
        <dsp:cNvPr id="0" name=""/>
        <dsp:cNvSpPr/>
      </dsp:nvSpPr>
      <dsp:spPr>
        <a:xfrm>
          <a:off x="1257765" y="117130"/>
          <a:ext cx="2780834" cy="2425233"/>
        </a:xfrm>
        <a:prstGeom prst="rect">
          <a:avLst/>
        </a:prstGeom>
        <a:solidFill>
          <a:schemeClr val="accent3">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latin typeface="Century Schoolbook" panose="02040604050505020304" pitchFamily="18" charset="0"/>
            </a:rPr>
            <a:t>On any given day, there are over 125,000 adults in Colorado who are currently involved in the criminal justice system. </a:t>
          </a:r>
          <a:endParaRPr lang="en-US" sz="1800" kern="1200" dirty="0">
            <a:latin typeface="Century Schoolbook" panose="02040604050505020304" pitchFamily="18" charset="0"/>
          </a:endParaRPr>
        </a:p>
        <a:p>
          <a:pPr marL="171450" lvl="1" indent="-171450" algn="l" defTabSz="800100">
            <a:lnSpc>
              <a:spcPct val="90000"/>
            </a:lnSpc>
            <a:spcBef>
              <a:spcPct val="0"/>
            </a:spcBef>
            <a:spcAft>
              <a:spcPct val="15000"/>
            </a:spcAft>
            <a:buChar char="••"/>
          </a:pPr>
          <a:r>
            <a:rPr lang="en-US" sz="1800" b="1" kern="1200" dirty="0" smtClean="0">
              <a:latin typeface="Century Schoolbook" panose="02040604050505020304" pitchFamily="18" charset="0"/>
            </a:rPr>
            <a:t>MOST are eligible to vote.</a:t>
          </a:r>
          <a:endParaRPr lang="en-US" sz="1800" kern="1200" dirty="0">
            <a:latin typeface="Century Schoolbook" panose="02040604050505020304" pitchFamily="18" charset="0"/>
          </a:endParaRPr>
        </a:p>
      </dsp:txBody>
      <dsp:txXfrm>
        <a:off x="1257765" y="117130"/>
        <a:ext cx="2780834" cy="2425233"/>
      </dsp:txXfrm>
    </dsp:sp>
    <dsp:sp modelId="{FCCE590E-CB52-4C16-87C3-B016C618EBAA}">
      <dsp:nvSpPr>
        <dsp:cNvPr id="0" name=""/>
        <dsp:cNvSpPr/>
      </dsp:nvSpPr>
      <dsp:spPr>
        <a:xfrm>
          <a:off x="1620" y="2972494"/>
          <a:ext cx="1036086" cy="1289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ctr" defTabSz="711200">
            <a:lnSpc>
              <a:spcPct val="90000"/>
            </a:lnSpc>
            <a:spcBef>
              <a:spcPct val="0"/>
            </a:spcBef>
            <a:spcAft>
              <a:spcPct val="35000"/>
            </a:spcAft>
          </a:pPr>
          <a:r>
            <a:rPr lang="en-US" sz="1600" kern="1200" dirty="0" smtClean="0">
              <a:latin typeface="Century" pitchFamily="18" charset="0"/>
            </a:rPr>
            <a:t>Did you know</a:t>
          </a:r>
          <a:endParaRPr lang="en-US" sz="1600" kern="1200" dirty="0">
            <a:latin typeface="Century" pitchFamily="18" charset="0"/>
          </a:endParaRPr>
        </a:p>
      </dsp:txBody>
      <dsp:txXfrm>
        <a:off x="1620" y="2972494"/>
        <a:ext cx="1036086" cy="1289900"/>
      </dsp:txXfrm>
    </dsp:sp>
    <dsp:sp modelId="{BE975944-E8A3-47C3-80AC-3E9EB3C5726E}">
      <dsp:nvSpPr>
        <dsp:cNvPr id="0" name=""/>
        <dsp:cNvSpPr/>
      </dsp:nvSpPr>
      <dsp:spPr>
        <a:xfrm>
          <a:off x="1037707" y="2784283"/>
          <a:ext cx="143165" cy="1666322"/>
        </a:xfrm>
        <a:prstGeom prst="leftBrace">
          <a:avLst>
            <a:gd name="adj1" fmla="val 35000"/>
            <a:gd name="adj2" fmla="val 50000"/>
          </a:avLst>
        </a:pr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0893F-6704-4183-966D-1F257919B40C}">
      <dsp:nvSpPr>
        <dsp:cNvPr id="0" name=""/>
        <dsp:cNvSpPr/>
      </dsp:nvSpPr>
      <dsp:spPr>
        <a:xfrm>
          <a:off x="1238138" y="2784283"/>
          <a:ext cx="2798841" cy="1666322"/>
        </a:xfrm>
        <a:prstGeom prst="rect">
          <a:avLst/>
        </a:prstGeom>
        <a:solidFill>
          <a:schemeClr val="accent3">
            <a:hueOff val="-5580973"/>
            <a:satOff val="-30571"/>
            <a:lumOff val="9412"/>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latin typeface="Century Schoolbook" panose="02040604050505020304" pitchFamily="18" charset="0"/>
            </a:rPr>
            <a:t>Hundreds of thousands more have a past criminal conviction. </a:t>
          </a:r>
          <a:endParaRPr lang="en-US" sz="1800" b="1" kern="1200" dirty="0">
            <a:latin typeface="Century Schoolbook" panose="02040604050505020304" pitchFamily="18" charset="0"/>
          </a:endParaRPr>
        </a:p>
        <a:p>
          <a:pPr marL="171450" lvl="1" indent="-171450" algn="l" defTabSz="800100">
            <a:lnSpc>
              <a:spcPct val="90000"/>
            </a:lnSpc>
            <a:spcBef>
              <a:spcPct val="0"/>
            </a:spcBef>
            <a:spcAft>
              <a:spcPct val="15000"/>
            </a:spcAft>
            <a:buChar char="••"/>
          </a:pPr>
          <a:r>
            <a:rPr lang="en-US" sz="1800" b="1" kern="1200" dirty="0" smtClean="0">
              <a:latin typeface="Century Schoolbook" panose="02040604050505020304" pitchFamily="18" charset="0"/>
            </a:rPr>
            <a:t>ALL OF THEM  are eligible to vote.</a:t>
          </a:r>
          <a:endParaRPr lang="en-US" sz="1800" b="1" kern="1200" dirty="0">
            <a:latin typeface="Century Schoolbook" panose="02040604050505020304" pitchFamily="18" charset="0"/>
          </a:endParaRPr>
        </a:p>
      </dsp:txBody>
      <dsp:txXfrm>
        <a:off x="1238138" y="2784283"/>
        <a:ext cx="2798841" cy="166632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7DF2C-4A56-4954-AD09-097B4E894AF8}">
      <dsp:nvSpPr>
        <dsp:cNvPr id="0" name=""/>
        <dsp:cNvSpPr/>
      </dsp:nvSpPr>
      <dsp:spPr>
        <a:xfrm>
          <a:off x="256" y="195217"/>
          <a:ext cx="982042" cy="2059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ctr" defTabSz="711200">
            <a:lnSpc>
              <a:spcPct val="90000"/>
            </a:lnSpc>
            <a:spcBef>
              <a:spcPct val="0"/>
            </a:spcBef>
            <a:spcAft>
              <a:spcPct val="35000"/>
            </a:spcAft>
          </a:pPr>
          <a:r>
            <a:rPr lang="en-US" sz="1600" kern="1200" dirty="0" smtClean="0">
              <a:latin typeface="Century Schoolbook" panose="02040604050505020304" pitchFamily="18" charset="0"/>
            </a:rPr>
            <a:t>Did you know</a:t>
          </a:r>
          <a:endParaRPr lang="en-US" sz="1600" kern="1200" dirty="0">
            <a:latin typeface="Century Schoolbook" panose="02040604050505020304" pitchFamily="18" charset="0"/>
          </a:endParaRPr>
        </a:p>
      </dsp:txBody>
      <dsp:txXfrm>
        <a:off x="256" y="195217"/>
        <a:ext cx="982042" cy="2059704"/>
      </dsp:txXfrm>
    </dsp:sp>
    <dsp:sp modelId="{FBFFE12C-5041-46F5-A9D6-B7380A6E9642}">
      <dsp:nvSpPr>
        <dsp:cNvPr id="0" name=""/>
        <dsp:cNvSpPr/>
      </dsp:nvSpPr>
      <dsp:spPr>
        <a:xfrm>
          <a:off x="914400" y="262494"/>
          <a:ext cx="196408" cy="1994850"/>
        </a:xfrm>
        <a:prstGeom prst="leftBrace">
          <a:avLst>
            <a:gd name="adj1" fmla="val 35000"/>
            <a:gd name="adj2" fmla="val 50000"/>
          </a:avLst>
        </a:prstGeom>
        <a:noFill/>
        <a:ln w="425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E4FF45-ABB5-4DF8-98E1-C79A818FF3F9}">
      <dsp:nvSpPr>
        <dsp:cNvPr id="0" name=""/>
        <dsp:cNvSpPr/>
      </dsp:nvSpPr>
      <dsp:spPr>
        <a:xfrm>
          <a:off x="1118151" y="2"/>
          <a:ext cx="2781073" cy="2431901"/>
        </a:xfrm>
        <a:prstGeom prst="rect">
          <a:avLst/>
        </a:prstGeom>
        <a:solidFill>
          <a:schemeClr val="accent4">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entury Schoolbook" panose="02040604050505020304" pitchFamily="18" charset="0"/>
            </a:rPr>
            <a:t>There is a common misunderstanding that once a person has a criminal conviction s/he can never vote again. While this may be true in some states, it is </a:t>
          </a:r>
          <a:r>
            <a:rPr lang="en-US" sz="1800" kern="1200" dirty="0" smtClean="0">
              <a:latin typeface="Century Schoolbook" panose="02040604050505020304" pitchFamily="18" charset="0"/>
            </a:rPr>
            <a:t>NOT TRUE </a:t>
          </a:r>
          <a:r>
            <a:rPr lang="en-US" sz="1800" kern="1200" dirty="0" smtClean="0">
              <a:latin typeface="Century Schoolbook" panose="02040604050505020304" pitchFamily="18" charset="0"/>
            </a:rPr>
            <a:t>in </a:t>
          </a:r>
          <a:r>
            <a:rPr lang="en-US" sz="1800" kern="1200" dirty="0" smtClean="0">
              <a:latin typeface="Century Schoolbook" panose="02040604050505020304" pitchFamily="18" charset="0"/>
            </a:rPr>
            <a:t>Colorado</a:t>
          </a:r>
          <a:r>
            <a:rPr lang="en-US" sz="1800" kern="1200" dirty="0" smtClean="0">
              <a:latin typeface="Century Schoolbook" panose="02040604050505020304" pitchFamily="18" charset="0"/>
            </a:rPr>
            <a:t>.</a:t>
          </a:r>
          <a:endParaRPr lang="en-US" sz="1800" kern="1200" dirty="0">
            <a:latin typeface="Century Schoolbook" panose="02040604050505020304" pitchFamily="18" charset="0"/>
          </a:endParaRPr>
        </a:p>
      </dsp:txBody>
      <dsp:txXfrm>
        <a:off x="1118151" y="2"/>
        <a:ext cx="2781073" cy="2431901"/>
      </dsp:txXfrm>
    </dsp:sp>
    <dsp:sp modelId="{113DE9E9-F459-4ADF-9299-243EEBE5BEEE}">
      <dsp:nvSpPr>
        <dsp:cNvPr id="0" name=""/>
        <dsp:cNvSpPr/>
      </dsp:nvSpPr>
      <dsp:spPr>
        <a:xfrm>
          <a:off x="256" y="2628220"/>
          <a:ext cx="974154" cy="2010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ctr" defTabSz="711200">
            <a:lnSpc>
              <a:spcPct val="90000"/>
            </a:lnSpc>
            <a:spcBef>
              <a:spcPct val="0"/>
            </a:spcBef>
            <a:spcAft>
              <a:spcPct val="35000"/>
            </a:spcAft>
          </a:pPr>
          <a:r>
            <a:rPr lang="en-US" sz="1600" kern="1200" dirty="0" smtClean="0">
              <a:latin typeface="Century Schoolbook" panose="02040604050505020304" pitchFamily="18" charset="0"/>
            </a:rPr>
            <a:t>Did you know </a:t>
          </a:r>
          <a:endParaRPr lang="en-US" sz="1600" kern="1200" dirty="0">
            <a:latin typeface="Century Schoolbook" panose="02040604050505020304" pitchFamily="18" charset="0"/>
          </a:endParaRPr>
        </a:p>
      </dsp:txBody>
      <dsp:txXfrm>
        <a:off x="256" y="2628220"/>
        <a:ext cx="974154" cy="2010860"/>
      </dsp:txXfrm>
    </dsp:sp>
    <dsp:sp modelId="{E0873628-5906-4318-BDB2-CAFE5E3F0D81}">
      <dsp:nvSpPr>
        <dsp:cNvPr id="0" name=""/>
        <dsp:cNvSpPr/>
      </dsp:nvSpPr>
      <dsp:spPr>
        <a:xfrm>
          <a:off x="974410" y="2909713"/>
          <a:ext cx="194830" cy="1447875"/>
        </a:xfrm>
        <a:prstGeom prst="leftBrace">
          <a:avLst>
            <a:gd name="adj1" fmla="val 35000"/>
            <a:gd name="adj2" fmla="val 50000"/>
          </a:avLst>
        </a:prstGeom>
        <a:noFill/>
        <a:ln w="425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2A6343-E4E9-4277-B739-321FDFFD1EBA}">
      <dsp:nvSpPr>
        <dsp:cNvPr id="0" name=""/>
        <dsp:cNvSpPr/>
      </dsp:nvSpPr>
      <dsp:spPr>
        <a:xfrm>
          <a:off x="1142850" y="2854049"/>
          <a:ext cx="2790876" cy="1640080"/>
        </a:xfrm>
        <a:prstGeom prst="rect">
          <a:avLst/>
        </a:prstGeom>
        <a:solidFill>
          <a:schemeClr val="accent4">
            <a:hueOff val="9644967"/>
            <a:satOff val="-8667"/>
            <a:lumOff val="-1373"/>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entury Schoolbook" panose="02040604050505020304" pitchFamily="18" charset="0"/>
            </a:rPr>
            <a:t>There is significant overrepresentation of people of color and low income people in the criminal justice system.</a:t>
          </a:r>
          <a:endParaRPr lang="en-US" sz="1800" kern="1200" dirty="0">
            <a:latin typeface="Century Schoolbook" panose="02040604050505020304" pitchFamily="18" charset="0"/>
          </a:endParaRPr>
        </a:p>
      </dsp:txBody>
      <dsp:txXfrm>
        <a:off x="1142850" y="2854049"/>
        <a:ext cx="2790876" cy="16400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38429F-807B-4C00-9E82-03C2DD8A2E54}">
      <dsp:nvSpPr>
        <dsp:cNvPr id="0" name=""/>
        <dsp:cNvSpPr/>
      </dsp:nvSpPr>
      <dsp:spPr>
        <a:xfrm rot="16200000">
          <a:off x="-1294266" y="1797211"/>
          <a:ext cx="3085719" cy="360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7898" bIns="0" numCol="1" spcCol="1270" anchor="t" anchorCtr="0">
          <a:noAutofit/>
        </a:bodyPr>
        <a:lstStyle/>
        <a:p>
          <a:pPr lvl="0" algn="ctr" defTabSz="1111250">
            <a:lnSpc>
              <a:spcPct val="90000"/>
            </a:lnSpc>
            <a:spcBef>
              <a:spcPct val="0"/>
            </a:spcBef>
            <a:spcAft>
              <a:spcPct val="35000"/>
            </a:spcAft>
          </a:pPr>
          <a:r>
            <a:rPr lang="en-US" sz="2500" kern="1200" dirty="0" smtClean="0">
              <a:solidFill>
                <a:schemeClr val="bg2">
                  <a:lumMod val="10000"/>
                </a:schemeClr>
              </a:solidFill>
              <a:latin typeface="Century Schoolbook" panose="02040604050505020304" pitchFamily="18" charset="0"/>
            </a:rPr>
            <a:t>Key Fact</a:t>
          </a:r>
          <a:endParaRPr lang="en-US" sz="2500" kern="1200" dirty="0">
            <a:solidFill>
              <a:schemeClr val="bg2">
                <a:lumMod val="10000"/>
              </a:schemeClr>
            </a:solidFill>
            <a:latin typeface="Century Schoolbook" panose="02040604050505020304" pitchFamily="18" charset="0"/>
          </a:endParaRPr>
        </a:p>
      </dsp:txBody>
      <dsp:txXfrm rot="16200000">
        <a:off x="-1294266" y="1797211"/>
        <a:ext cx="3085719" cy="360450"/>
      </dsp:txXfrm>
    </dsp:sp>
    <dsp:sp modelId="{5513D046-6D84-477A-8452-4DD232562B56}">
      <dsp:nvSpPr>
        <dsp:cNvPr id="0" name=""/>
        <dsp:cNvSpPr/>
      </dsp:nvSpPr>
      <dsp:spPr>
        <a:xfrm>
          <a:off x="472074" y="434577"/>
          <a:ext cx="2137797" cy="3333193"/>
        </a:xfrm>
        <a:prstGeom prst="rec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317898"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latin typeface="Century Schoolbook" panose="02040604050505020304" pitchFamily="18" charset="0"/>
              <a:cs typeface="Times New Roman" panose="02020603050405020304" pitchFamily="18" charset="0"/>
            </a:rPr>
            <a:t>The laws about disenfranchisement (denial of the right to vote) vary from state to state.</a:t>
          </a:r>
          <a:endParaRPr lang="en-US" sz="2000" b="1" kern="1200" dirty="0">
            <a:latin typeface="Century Schoolbook" panose="020406040505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endParaRPr lang="en-US" sz="2000" b="1" kern="1200" dirty="0">
            <a:latin typeface="Century Schoolbook" panose="02040604050505020304" pitchFamily="18" charset="0"/>
            <a:cs typeface="Times New Roman" panose="02020603050405020304" pitchFamily="18" charset="0"/>
          </a:endParaRPr>
        </a:p>
      </dsp:txBody>
      <dsp:txXfrm>
        <a:off x="472074" y="434577"/>
        <a:ext cx="2137797" cy="3333193"/>
      </dsp:txXfrm>
    </dsp:sp>
    <dsp:sp modelId="{72B4B90C-7499-4A0D-A2D7-6811B8991E00}">
      <dsp:nvSpPr>
        <dsp:cNvPr id="0" name=""/>
        <dsp:cNvSpPr/>
      </dsp:nvSpPr>
      <dsp:spPr>
        <a:xfrm>
          <a:off x="146613" y="0"/>
          <a:ext cx="648494" cy="568748"/>
        </a:xfrm>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782ED6CD-0DE1-4299-8697-0DA8C6F770FC}">
      <dsp:nvSpPr>
        <dsp:cNvPr id="0" name=""/>
        <dsp:cNvSpPr/>
      </dsp:nvSpPr>
      <dsp:spPr>
        <a:xfrm rot="16200000">
          <a:off x="1350785" y="1875725"/>
          <a:ext cx="3085719" cy="360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7898" bIns="0" numCol="1" spcCol="1270" anchor="t" anchorCtr="0">
          <a:noAutofit/>
        </a:bodyPr>
        <a:lstStyle/>
        <a:p>
          <a:pPr lvl="0" algn="ctr" defTabSz="1111250">
            <a:lnSpc>
              <a:spcPct val="90000"/>
            </a:lnSpc>
            <a:spcBef>
              <a:spcPct val="0"/>
            </a:spcBef>
            <a:spcAft>
              <a:spcPct val="35000"/>
            </a:spcAft>
          </a:pPr>
          <a:r>
            <a:rPr lang="en-US" sz="2500" kern="1200" dirty="0" smtClean="0">
              <a:solidFill>
                <a:schemeClr val="bg2">
                  <a:lumMod val="10000"/>
                </a:schemeClr>
              </a:solidFill>
              <a:latin typeface="Century" pitchFamily="18" charset="0"/>
            </a:rPr>
            <a:t>Key Fact</a:t>
          </a:r>
          <a:endParaRPr lang="en-US" sz="2500" kern="1200" dirty="0">
            <a:solidFill>
              <a:schemeClr val="bg2">
                <a:lumMod val="10000"/>
              </a:schemeClr>
            </a:solidFill>
            <a:latin typeface="Century" pitchFamily="18" charset="0"/>
          </a:endParaRPr>
        </a:p>
      </dsp:txBody>
      <dsp:txXfrm rot="16200000">
        <a:off x="1350785" y="1875725"/>
        <a:ext cx="3085719" cy="360450"/>
      </dsp:txXfrm>
    </dsp:sp>
    <dsp:sp modelId="{62A90008-BA41-432C-A9F3-9AFF3232E08F}">
      <dsp:nvSpPr>
        <dsp:cNvPr id="0" name=""/>
        <dsp:cNvSpPr/>
      </dsp:nvSpPr>
      <dsp:spPr>
        <a:xfrm>
          <a:off x="3084932" y="478948"/>
          <a:ext cx="2132698" cy="3342913"/>
        </a:xfrm>
        <a:prstGeom prst="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317898" rIns="177800" bIns="1778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latin typeface="Century Schoolbook" panose="02040604050505020304" pitchFamily="18" charset="0"/>
            </a:rPr>
            <a:t>Your right to vote is determined by the state in which you live. </a:t>
          </a:r>
          <a:endParaRPr lang="en-US" sz="2000" b="1" kern="1200" dirty="0">
            <a:latin typeface="Century Schoolbook" panose="02040604050505020304" pitchFamily="18" charset="0"/>
          </a:endParaRPr>
        </a:p>
      </dsp:txBody>
      <dsp:txXfrm>
        <a:off x="3084932" y="478948"/>
        <a:ext cx="2132698" cy="3342913"/>
      </dsp:txXfrm>
    </dsp:sp>
    <dsp:sp modelId="{72C047A9-18D4-4971-A24A-55B2D4F16626}">
      <dsp:nvSpPr>
        <dsp:cNvPr id="0" name=""/>
        <dsp:cNvSpPr/>
      </dsp:nvSpPr>
      <dsp:spPr>
        <a:xfrm>
          <a:off x="2564816" y="0"/>
          <a:ext cx="720901" cy="720901"/>
        </a:xfrm>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E555416C-DA54-4B3B-A554-0A85CBF58F36}">
      <dsp:nvSpPr>
        <dsp:cNvPr id="0" name=""/>
        <dsp:cNvSpPr/>
      </dsp:nvSpPr>
      <dsp:spPr>
        <a:xfrm rot="16200000">
          <a:off x="4028025" y="1876929"/>
          <a:ext cx="3085719" cy="360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7898" bIns="0" numCol="1" spcCol="1270" anchor="t" anchorCtr="0">
          <a:noAutofit/>
        </a:bodyPr>
        <a:lstStyle/>
        <a:p>
          <a:pPr lvl="0" algn="ctr" defTabSz="1111250">
            <a:lnSpc>
              <a:spcPct val="90000"/>
            </a:lnSpc>
            <a:spcBef>
              <a:spcPct val="0"/>
            </a:spcBef>
            <a:spcAft>
              <a:spcPct val="35000"/>
            </a:spcAft>
          </a:pPr>
          <a:r>
            <a:rPr lang="en-US" sz="2500" kern="1200" dirty="0" smtClean="0">
              <a:solidFill>
                <a:schemeClr val="bg2">
                  <a:lumMod val="10000"/>
                </a:schemeClr>
              </a:solidFill>
              <a:latin typeface="Century" pitchFamily="18" charset="0"/>
            </a:rPr>
            <a:t>Key</a:t>
          </a:r>
          <a:r>
            <a:rPr lang="en-US" sz="2500" kern="1200" dirty="0" smtClean="0">
              <a:solidFill>
                <a:schemeClr val="bg2">
                  <a:lumMod val="10000"/>
                </a:schemeClr>
              </a:solidFill>
            </a:rPr>
            <a:t> </a:t>
          </a:r>
          <a:r>
            <a:rPr lang="en-US" sz="2500" kern="1200" dirty="0" smtClean="0">
              <a:solidFill>
                <a:schemeClr val="bg2">
                  <a:lumMod val="10000"/>
                </a:schemeClr>
              </a:solidFill>
              <a:latin typeface="Century" pitchFamily="18" charset="0"/>
            </a:rPr>
            <a:t>Fact</a:t>
          </a:r>
          <a:endParaRPr lang="en-US" sz="2500" kern="1200" dirty="0">
            <a:solidFill>
              <a:schemeClr val="bg2">
                <a:lumMod val="10000"/>
              </a:schemeClr>
            </a:solidFill>
            <a:latin typeface="Century" pitchFamily="18" charset="0"/>
          </a:endParaRPr>
        </a:p>
      </dsp:txBody>
      <dsp:txXfrm rot="16200000">
        <a:off x="4028025" y="1876929"/>
        <a:ext cx="3085719" cy="360450"/>
      </dsp:txXfrm>
    </dsp:sp>
    <dsp:sp modelId="{A7B6BCD2-2A99-4249-8E5D-2869E1D054FC}">
      <dsp:nvSpPr>
        <dsp:cNvPr id="0" name=""/>
        <dsp:cNvSpPr/>
      </dsp:nvSpPr>
      <dsp:spPr>
        <a:xfrm>
          <a:off x="5836478" y="476510"/>
          <a:ext cx="2240119" cy="3347789"/>
        </a:xfrm>
        <a:prstGeom prst="rect">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317898"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latin typeface="Century Schoolbook" panose="02040604050505020304" pitchFamily="18" charset="0"/>
              <a:cs typeface="Times New Roman" panose="02020603050405020304" pitchFamily="18" charset="0"/>
            </a:rPr>
            <a:t>It does not matter if the person’s conviction was  in Colorado or another state or federal court. </a:t>
          </a:r>
          <a:endParaRPr lang="en-US" sz="1800" b="1" kern="1200" dirty="0">
            <a:latin typeface="Century Schoolbook" panose="02040604050505020304" pitchFamily="18" charset="0"/>
            <a:cs typeface="Times New Roman" panose="02020603050405020304" pitchFamily="18" charset="0"/>
          </a:endParaRPr>
        </a:p>
      </dsp:txBody>
      <dsp:txXfrm>
        <a:off x="5836478" y="476510"/>
        <a:ext cx="2240119" cy="3347789"/>
      </dsp:txXfrm>
    </dsp:sp>
    <dsp:sp modelId="{80FBA281-4A4E-4B53-BE7A-9A80E0C3E244}">
      <dsp:nvSpPr>
        <dsp:cNvPr id="0" name=""/>
        <dsp:cNvSpPr/>
      </dsp:nvSpPr>
      <dsp:spPr>
        <a:xfrm>
          <a:off x="5316360" y="0"/>
          <a:ext cx="720901" cy="720901"/>
        </a:xfrm>
        <a:prstGeom prst="downArrow">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8E230D-B1FC-43FB-86C2-B9021B2AFB1D}">
      <dsp:nvSpPr>
        <dsp:cNvPr id="0" name=""/>
        <dsp:cNvSpPr/>
      </dsp:nvSpPr>
      <dsp:spPr>
        <a:xfrm>
          <a:off x="2056283" y="820"/>
          <a:ext cx="1423392" cy="711696"/>
        </a:xfrm>
        <a:prstGeom prst="roundRect">
          <a:avLst>
            <a:gd name="adj" fmla="val 10000"/>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b="1" kern="1200" dirty="0" smtClean="0"/>
            <a:t>YES you CAN vote!</a:t>
          </a:r>
          <a:endParaRPr lang="en-US" sz="1500" b="1" kern="1200" dirty="0"/>
        </a:p>
      </dsp:txBody>
      <dsp:txXfrm>
        <a:off x="2056283" y="820"/>
        <a:ext cx="1423392" cy="711696"/>
      </dsp:txXfrm>
    </dsp:sp>
    <dsp:sp modelId="{238D8ACC-ED0B-4809-8881-890F53E11999}">
      <dsp:nvSpPr>
        <dsp:cNvPr id="0" name=""/>
        <dsp:cNvSpPr/>
      </dsp:nvSpPr>
      <dsp:spPr>
        <a:xfrm>
          <a:off x="2198623" y="712516"/>
          <a:ext cx="142339" cy="533772"/>
        </a:xfrm>
        <a:custGeom>
          <a:avLst/>
          <a:gdLst/>
          <a:ahLst/>
          <a:cxnLst/>
          <a:rect l="0" t="0" r="0" b="0"/>
          <a:pathLst>
            <a:path>
              <a:moveTo>
                <a:pt x="0" y="0"/>
              </a:moveTo>
              <a:lnTo>
                <a:pt x="0" y="533772"/>
              </a:lnTo>
              <a:lnTo>
                <a:pt x="142339" y="53377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D0D1D9-B380-4CDF-A496-470C2A015F29}">
      <dsp:nvSpPr>
        <dsp:cNvPr id="0" name=""/>
        <dsp:cNvSpPr/>
      </dsp:nvSpPr>
      <dsp:spPr>
        <a:xfrm>
          <a:off x="2340962" y="890440"/>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entury Schoolbook" panose="02040604050505020304" pitchFamily="18" charset="0"/>
            </a:rPr>
            <a:t>On Probation</a:t>
          </a:r>
          <a:endParaRPr lang="en-US" sz="1400" kern="1200" dirty="0">
            <a:latin typeface="Century Schoolbook" panose="02040604050505020304" pitchFamily="18" charset="0"/>
          </a:endParaRPr>
        </a:p>
      </dsp:txBody>
      <dsp:txXfrm>
        <a:off x="2340962" y="890440"/>
        <a:ext cx="1138713" cy="711696"/>
      </dsp:txXfrm>
    </dsp:sp>
    <dsp:sp modelId="{CC0E0DE1-9684-4563-B910-2F48B87B718F}">
      <dsp:nvSpPr>
        <dsp:cNvPr id="0" name=""/>
        <dsp:cNvSpPr/>
      </dsp:nvSpPr>
      <dsp:spPr>
        <a:xfrm>
          <a:off x="2198623" y="712516"/>
          <a:ext cx="142339" cy="1423392"/>
        </a:xfrm>
        <a:custGeom>
          <a:avLst/>
          <a:gdLst/>
          <a:ahLst/>
          <a:cxnLst/>
          <a:rect l="0" t="0" r="0" b="0"/>
          <a:pathLst>
            <a:path>
              <a:moveTo>
                <a:pt x="0" y="0"/>
              </a:moveTo>
              <a:lnTo>
                <a:pt x="0" y="1423392"/>
              </a:lnTo>
              <a:lnTo>
                <a:pt x="142339" y="142339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689DE0-79A7-4C2B-A87F-20FAC45AA7AF}">
      <dsp:nvSpPr>
        <dsp:cNvPr id="0" name=""/>
        <dsp:cNvSpPr/>
      </dsp:nvSpPr>
      <dsp:spPr>
        <a:xfrm>
          <a:off x="2340962" y="1780060"/>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1511200"/>
              <a:satOff val="873"/>
              <a:lumOff val="-16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latin typeface="Century Schoolbook" panose="02040604050505020304" pitchFamily="18" charset="0"/>
            </a:rPr>
            <a:t>On Bond/Summons</a:t>
          </a:r>
          <a:endParaRPr lang="en-US" sz="1000" kern="1200" dirty="0">
            <a:latin typeface="Century Schoolbook" panose="02040604050505020304" pitchFamily="18" charset="0"/>
          </a:endParaRPr>
        </a:p>
      </dsp:txBody>
      <dsp:txXfrm>
        <a:off x="2340962" y="1780060"/>
        <a:ext cx="1138713" cy="711696"/>
      </dsp:txXfrm>
    </dsp:sp>
    <dsp:sp modelId="{C0194CFF-72F2-4659-9FFF-D38D6D90044A}">
      <dsp:nvSpPr>
        <dsp:cNvPr id="0" name=""/>
        <dsp:cNvSpPr/>
      </dsp:nvSpPr>
      <dsp:spPr>
        <a:xfrm>
          <a:off x="2198623" y="712516"/>
          <a:ext cx="142339" cy="2313012"/>
        </a:xfrm>
        <a:custGeom>
          <a:avLst/>
          <a:gdLst/>
          <a:ahLst/>
          <a:cxnLst/>
          <a:rect l="0" t="0" r="0" b="0"/>
          <a:pathLst>
            <a:path>
              <a:moveTo>
                <a:pt x="0" y="0"/>
              </a:moveTo>
              <a:lnTo>
                <a:pt x="0" y="2313012"/>
              </a:lnTo>
              <a:lnTo>
                <a:pt x="142339" y="231301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23B56-B271-4483-A8CA-F2569E8A268F}">
      <dsp:nvSpPr>
        <dsp:cNvPr id="0" name=""/>
        <dsp:cNvSpPr/>
      </dsp:nvSpPr>
      <dsp:spPr>
        <a:xfrm>
          <a:off x="2340962" y="2669681"/>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3022401"/>
              <a:satOff val="1745"/>
              <a:lumOff val="-3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Century Schoolbook" panose="02040604050505020304" pitchFamily="18" charset="0"/>
            </a:rPr>
            <a:t>In Jail</a:t>
          </a:r>
          <a:endParaRPr lang="en-US" sz="1600" kern="1200" dirty="0">
            <a:latin typeface="Century Schoolbook" panose="02040604050505020304" pitchFamily="18" charset="0"/>
          </a:endParaRPr>
        </a:p>
      </dsp:txBody>
      <dsp:txXfrm>
        <a:off x="2340962" y="2669681"/>
        <a:ext cx="1138713" cy="711696"/>
      </dsp:txXfrm>
    </dsp:sp>
    <dsp:sp modelId="{B76F04CA-B7CD-4E26-ACEB-34C2E4D6510A}">
      <dsp:nvSpPr>
        <dsp:cNvPr id="0" name=""/>
        <dsp:cNvSpPr/>
      </dsp:nvSpPr>
      <dsp:spPr>
        <a:xfrm>
          <a:off x="3835524" y="820"/>
          <a:ext cx="1423392" cy="711696"/>
        </a:xfrm>
        <a:prstGeom prst="roundRect">
          <a:avLst>
            <a:gd name="adj" fmla="val 10000"/>
          </a:avLst>
        </a:prstGeom>
        <a:solidFill>
          <a:schemeClr val="accent2">
            <a:hueOff val="-9067202"/>
            <a:satOff val="5236"/>
            <a:lumOff val="-960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b="1" kern="1200" dirty="0" smtClean="0"/>
            <a:t>NO you CANNOT vote!</a:t>
          </a:r>
          <a:endParaRPr lang="en-US" sz="1500" b="1" kern="1200" dirty="0"/>
        </a:p>
      </dsp:txBody>
      <dsp:txXfrm>
        <a:off x="3835524" y="820"/>
        <a:ext cx="1423392" cy="711696"/>
      </dsp:txXfrm>
    </dsp:sp>
    <dsp:sp modelId="{E6567F88-36F6-4E0C-92D5-7F8A37F101F1}">
      <dsp:nvSpPr>
        <dsp:cNvPr id="0" name=""/>
        <dsp:cNvSpPr/>
      </dsp:nvSpPr>
      <dsp:spPr>
        <a:xfrm>
          <a:off x="3977863" y="712516"/>
          <a:ext cx="142339" cy="533772"/>
        </a:xfrm>
        <a:custGeom>
          <a:avLst/>
          <a:gdLst/>
          <a:ahLst/>
          <a:cxnLst/>
          <a:rect l="0" t="0" r="0" b="0"/>
          <a:pathLst>
            <a:path>
              <a:moveTo>
                <a:pt x="0" y="0"/>
              </a:moveTo>
              <a:lnTo>
                <a:pt x="0" y="533772"/>
              </a:lnTo>
              <a:lnTo>
                <a:pt x="142339" y="53377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0E499-98B2-4D69-B501-B68204F64C96}">
      <dsp:nvSpPr>
        <dsp:cNvPr id="0" name=""/>
        <dsp:cNvSpPr/>
      </dsp:nvSpPr>
      <dsp:spPr>
        <a:xfrm>
          <a:off x="4120202" y="890440"/>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4533601"/>
              <a:satOff val="2618"/>
              <a:lumOff val="-48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In Prison/ On Parole</a:t>
          </a:r>
          <a:endParaRPr lang="en-US" sz="1400" kern="1200" dirty="0"/>
        </a:p>
      </dsp:txBody>
      <dsp:txXfrm>
        <a:off x="4120202" y="890440"/>
        <a:ext cx="1138713" cy="711696"/>
      </dsp:txXfrm>
    </dsp:sp>
    <dsp:sp modelId="{692C644C-4C98-47F8-B538-FF2AAD83FFE2}">
      <dsp:nvSpPr>
        <dsp:cNvPr id="0" name=""/>
        <dsp:cNvSpPr/>
      </dsp:nvSpPr>
      <dsp:spPr>
        <a:xfrm>
          <a:off x="3977863" y="712516"/>
          <a:ext cx="142339" cy="1423392"/>
        </a:xfrm>
        <a:custGeom>
          <a:avLst/>
          <a:gdLst/>
          <a:ahLst/>
          <a:cxnLst/>
          <a:rect l="0" t="0" r="0" b="0"/>
          <a:pathLst>
            <a:path>
              <a:moveTo>
                <a:pt x="0" y="0"/>
              </a:moveTo>
              <a:lnTo>
                <a:pt x="0" y="1423392"/>
              </a:lnTo>
              <a:lnTo>
                <a:pt x="142339" y="142339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67C6C8-052E-48C9-9DBC-1856E0D23829}">
      <dsp:nvSpPr>
        <dsp:cNvPr id="0" name=""/>
        <dsp:cNvSpPr/>
      </dsp:nvSpPr>
      <dsp:spPr>
        <a:xfrm>
          <a:off x="4120202" y="1780060"/>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6044802"/>
              <a:satOff val="3491"/>
              <a:lumOff val="-64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On Federal Supervised Release</a:t>
          </a:r>
          <a:endParaRPr lang="en-US" sz="1400" kern="1200" dirty="0"/>
        </a:p>
      </dsp:txBody>
      <dsp:txXfrm>
        <a:off x="4120202" y="1780060"/>
        <a:ext cx="1138713" cy="711696"/>
      </dsp:txXfrm>
    </dsp:sp>
    <dsp:sp modelId="{B945283F-2B65-4FDB-B94B-CB8F6029BF28}">
      <dsp:nvSpPr>
        <dsp:cNvPr id="0" name=""/>
        <dsp:cNvSpPr/>
      </dsp:nvSpPr>
      <dsp:spPr>
        <a:xfrm>
          <a:off x="3977863" y="712516"/>
          <a:ext cx="142339" cy="2313012"/>
        </a:xfrm>
        <a:custGeom>
          <a:avLst/>
          <a:gdLst/>
          <a:ahLst/>
          <a:cxnLst/>
          <a:rect l="0" t="0" r="0" b="0"/>
          <a:pathLst>
            <a:path>
              <a:moveTo>
                <a:pt x="0" y="0"/>
              </a:moveTo>
              <a:lnTo>
                <a:pt x="0" y="2313012"/>
              </a:lnTo>
              <a:lnTo>
                <a:pt x="142339" y="231301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5C29A0-22C5-4977-889F-EB791F3A9BF8}">
      <dsp:nvSpPr>
        <dsp:cNvPr id="0" name=""/>
        <dsp:cNvSpPr/>
      </dsp:nvSpPr>
      <dsp:spPr>
        <a:xfrm>
          <a:off x="4120202" y="2669681"/>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7556002"/>
              <a:satOff val="4363"/>
              <a:lumOff val="-80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Living in a Halfway House</a:t>
          </a:r>
          <a:endParaRPr lang="en-US" sz="1400" kern="1200" dirty="0"/>
        </a:p>
      </dsp:txBody>
      <dsp:txXfrm>
        <a:off x="4120202" y="2669681"/>
        <a:ext cx="1138713" cy="711696"/>
      </dsp:txXfrm>
    </dsp:sp>
    <dsp:sp modelId="{0C33D6C5-05B4-4EE8-834D-CDA812F6F2B1}">
      <dsp:nvSpPr>
        <dsp:cNvPr id="0" name=""/>
        <dsp:cNvSpPr/>
      </dsp:nvSpPr>
      <dsp:spPr>
        <a:xfrm>
          <a:off x="3977863" y="712516"/>
          <a:ext cx="142339" cy="3202632"/>
        </a:xfrm>
        <a:custGeom>
          <a:avLst/>
          <a:gdLst/>
          <a:ahLst/>
          <a:cxnLst/>
          <a:rect l="0" t="0" r="0" b="0"/>
          <a:pathLst>
            <a:path>
              <a:moveTo>
                <a:pt x="0" y="0"/>
              </a:moveTo>
              <a:lnTo>
                <a:pt x="0" y="3202632"/>
              </a:lnTo>
              <a:lnTo>
                <a:pt x="142339" y="3202632"/>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D0157-BE9A-4A31-98F7-11D964FA3F72}">
      <dsp:nvSpPr>
        <dsp:cNvPr id="0" name=""/>
        <dsp:cNvSpPr/>
      </dsp:nvSpPr>
      <dsp:spPr>
        <a:xfrm>
          <a:off x="4120202" y="3559301"/>
          <a:ext cx="1138713" cy="711696"/>
        </a:xfrm>
        <a:prstGeom prst="roundRect">
          <a:avLst>
            <a:gd name="adj" fmla="val 10000"/>
          </a:avLst>
        </a:prstGeom>
        <a:solidFill>
          <a:schemeClr val="lt1">
            <a:alpha val="90000"/>
            <a:hueOff val="0"/>
            <a:satOff val="0"/>
            <a:lumOff val="0"/>
            <a:alphaOff val="0"/>
          </a:schemeClr>
        </a:solidFill>
        <a:ln w="42500" cap="flat" cmpd="sng" algn="ctr">
          <a:solidFill>
            <a:schemeClr val="accent2">
              <a:hueOff val="-9067202"/>
              <a:satOff val="5236"/>
              <a:lumOff val="-96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In Jail </a:t>
          </a:r>
          <a:endParaRPr lang="en-US" sz="1400" kern="1200" dirty="0"/>
        </a:p>
      </dsp:txBody>
      <dsp:txXfrm>
        <a:off x="4120202" y="3559301"/>
        <a:ext cx="1138713" cy="71169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2BE71A-73B1-45D0-A036-A1B226F54D72}">
      <dsp:nvSpPr>
        <dsp:cNvPr id="0" name=""/>
        <dsp:cNvSpPr/>
      </dsp:nvSpPr>
      <dsp:spPr>
        <a:xfrm>
          <a:off x="593073" y="256819"/>
          <a:ext cx="4909853" cy="101441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7095"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solidFill>
                <a:schemeClr val="bg2">
                  <a:lumMod val="10000"/>
                </a:schemeClr>
              </a:solidFill>
            </a:rPr>
            <a:t>People may be uncomfortable talking with someone they don’t know about their criminal history</a:t>
          </a:r>
          <a:r>
            <a:rPr lang="en-US" sz="1500" kern="1200" dirty="0" smtClean="0"/>
            <a:t>. </a:t>
          </a:r>
          <a:endParaRPr lang="en-US" sz="1500" kern="1200" dirty="0"/>
        </a:p>
      </dsp:txBody>
      <dsp:txXfrm>
        <a:off x="593073" y="256819"/>
        <a:ext cx="4909853" cy="1014412"/>
      </dsp:txXfrm>
    </dsp:sp>
    <dsp:sp modelId="{A9FB3F19-4FD1-40FC-8E92-2E0BEA1FA5DD}">
      <dsp:nvSpPr>
        <dsp:cNvPr id="0" name=""/>
        <dsp:cNvSpPr/>
      </dsp:nvSpPr>
      <dsp:spPr>
        <a:xfrm>
          <a:off x="389061" y="219788"/>
          <a:ext cx="710095" cy="1065133"/>
        </a:xfrm>
        <a:prstGeom prst="rect">
          <a:avLst/>
        </a:prstGeom>
        <a:blipFill>
          <a:blip xmlns:r="http://schemas.openxmlformats.org/officeDocument/2006/relationships" r:embed="rId1">
            <a:extLst>
              <a:ext uri="{28A0092B-C50C-407E-A947-70E740481C1C}">
                <a14:useLocalDpi xmlns="" xmlns:a14="http://schemas.microsoft.com/office/drawing/2010/main" val="0"/>
              </a:ext>
            </a:extLst>
          </a:blip>
          <a:srcRect/>
          <a:stretch>
            <a:fillRect l="-43000" r="-43000"/>
          </a:stretch>
        </a:blip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01DD8B-C560-4C55-BA00-82F9A67603D0}">
      <dsp:nvSpPr>
        <dsp:cNvPr id="0" name=""/>
        <dsp:cNvSpPr/>
      </dsp:nvSpPr>
      <dsp:spPr>
        <a:xfrm>
          <a:off x="625501" y="1527836"/>
          <a:ext cx="4871679" cy="101441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7095"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In order to guide someone in understanding if they are eligible to vote, you do </a:t>
          </a:r>
          <a:r>
            <a:rPr lang="en-US" sz="1500" b="1" kern="1200" dirty="0" smtClean="0"/>
            <a:t>NOT</a:t>
          </a:r>
          <a:r>
            <a:rPr lang="en-US" sz="1500" kern="1200" dirty="0" smtClean="0"/>
            <a:t> need to know the details of the case – charges, etc.</a:t>
          </a:r>
          <a:endParaRPr lang="en-US" sz="1500" kern="1200" dirty="0"/>
        </a:p>
      </dsp:txBody>
      <dsp:txXfrm>
        <a:off x="625501" y="1527836"/>
        <a:ext cx="4871679" cy="1014412"/>
      </dsp:txXfrm>
    </dsp:sp>
    <dsp:sp modelId="{26CA2C19-F460-4C20-98C2-82A4A68763BB}">
      <dsp:nvSpPr>
        <dsp:cNvPr id="0" name=""/>
        <dsp:cNvSpPr/>
      </dsp:nvSpPr>
      <dsp:spPr>
        <a:xfrm>
          <a:off x="385685" y="1445876"/>
          <a:ext cx="710088" cy="1065133"/>
        </a:xfrm>
        <a:prstGeom prst="rect">
          <a:avLst/>
        </a:prstGeom>
        <a:blipFill>
          <a:blip xmlns:r="http://schemas.openxmlformats.org/officeDocument/2006/relationships" r:embed="rId2">
            <a:extLst>
              <a:ext uri="{28A0092B-C50C-407E-A947-70E740481C1C}">
                <a14:useLocalDpi xmlns="" xmlns:a14="http://schemas.microsoft.com/office/drawing/2010/main" val="0"/>
              </a:ext>
            </a:extLst>
          </a:blip>
          <a:srcRect/>
          <a:stretch>
            <a:fillRect l="-112000" r="-112000"/>
          </a:stretch>
        </a:blip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8914D8-85AF-4CEA-93B8-CA285683A953}">
      <dsp:nvSpPr>
        <dsp:cNvPr id="0" name=""/>
        <dsp:cNvSpPr/>
      </dsp:nvSpPr>
      <dsp:spPr>
        <a:xfrm>
          <a:off x="588999" y="2682475"/>
          <a:ext cx="4918001" cy="12712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7095"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If people don’t want to talk with you about their criminal history, offer them handouts </a:t>
          </a:r>
        </a:p>
        <a:p>
          <a:pPr lvl="0" algn="l" defTabSz="666750">
            <a:lnSpc>
              <a:spcPct val="90000"/>
            </a:lnSpc>
            <a:spcBef>
              <a:spcPct val="0"/>
            </a:spcBef>
            <a:spcAft>
              <a:spcPct val="35000"/>
            </a:spcAft>
          </a:pPr>
          <a:r>
            <a:rPr lang="en-US" sz="1500" kern="1200" dirty="0" smtClean="0"/>
            <a:t>( like the </a:t>
          </a:r>
          <a:r>
            <a:rPr lang="en-US" sz="1500" i="1" kern="1200" dirty="0" smtClean="0"/>
            <a:t>Can I Vote? </a:t>
          </a:r>
          <a:r>
            <a:rPr lang="en-US" sz="1500" kern="1200" dirty="0" smtClean="0"/>
            <a:t>Postcard or fact sheet).</a:t>
          </a:r>
          <a:endParaRPr lang="en-US" sz="1500" kern="1200" dirty="0"/>
        </a:p>
      </dsp:txBody>
      <dsp:txXfrm>
        <a:off x="588999" y="2682475"/>
        <a:ext cx="4918001" cy="1271231"/>
      </dsp:txXfrm>
    </dsp:sp>
    <dsp:sp modelId="{A56DE854-BCA2-43CA-A083-6ECFF96187FE}">
      <dsp:nvSpPr>
        <dsp:cNvPr id="0" name=""/>
        <dsp:cNvSpPr/>
      </dsp:nvSpPr>
      <dsp:spPr>
        <a:xfrm>
          <a:off x="380998" y="2743199"/>
          <a:ext cx="710088" cy="1065133"/>
        </a:xfrm>
        <a:prstGeom prst="rect">
          <a:avLst/>
        </a:prstGeom>
        <a:blipFill>
          <a:blip xmlns:r="http://schemas.openxmlformats.org/officeDocument/2006/relationships" r:embed="rId3">
            <a:extLst>
              <a:ext uri="{28A0092B-C50C-407E-A947-70E740481C1C}">
                <a14:useLocalDpi xmlns="" xmlns:a14="http://schemas.microsoft.com/office/drawing/2010/main" val="0"/>
              </a:ext>
            </a:extLst>
          </a:blip>
          <a:srcRect/>
          <a:stretch>
            <a:fillRect l="-50000" r="-50000"/>
          </a:stretch>
        </a:blip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1F75251-9A7F-4E9D-A37E-EDF39BCCA4EE}" type="datetimeFigureOut">
              <a:rPr lang="en-US" smtClean="0"/>
              <a:pPr/>
              <a:t>2/12/2016</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9CB7ACBA-21AB-4FF4-8333-DD16B8B91D18}" type="slidenum">
              <a:rPr lang="en-US" smtClean="0"/>
              <a:pPr/>
              <a:t>‹#›</a:t>
            </a:fld>
            <a:endParaRPr lang="en-US" dirty="0"/>
          </a:p>
        </p:txBody>
      </p:sp>
    </p:spTree>
    <p:extLst>
      <p:ext uri="{BB962C8B-B14F-4D97-AF65-F5344CB8AC3E}">
        <p14:creationId xmlns:p14="http://schemas.microsoft.com/office/powerpoint/2010/main" xmlns="" val="375812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7ACBA-21AB-4FF4-8333-DD16B8B91D18}" type="slidenum">
              <a:rPr lang="en-US" smtClean="0"/>
              <a:pPr/>
              <a:t>1</a:t>
            </a:fld>
            <a:endParaRPr lang="en-US" dirty="0"/>
          </a:p>
        </p:txBody>
      </p:sp>
    </p:spTree>
    <p:extLst>
      <p:ext uri="{BB962C8B-B14F-4D97-AF65-F5344CB8AC3E}">
        <p14:creationId xmlns:p14="http://schemas.microsoft.com/office/powerpoint/2010/main" xmlns="" val="343563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7ACBA-21AB-4FF4-8333-DD16B8B91D18}" type="slidenum">
              <a:rPr lang="en-US" smtClean="0"/>
              <a:pPr/>
              <a:t>10</a:t>
            </a:fld>
            <a:endParaRPr lang="en-US" dirty="0"/>
          </a:p>
        </p:txBody>
      </p:sp>
    </p:spTree>
    <p:extLst>
      <p:ext uri="{BB962C8B-B14F-4D97-AF65-F5344CB8AC3E}">
        <p14:creationId xmlns:p14="http://schemas.microsoft.com/office/powerpoint/2010/main" xmlns="" val="282043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7ACBA-21AB-4FF4-8333-DD16B8B91D18}" type="slidenum">
              <a:rPr lang="en-US" smtClean="0"/>
              <a:pPr/>
              <a:t>11</a:t>
            </a:fld>
            <a:endParaRPr lang="en-US" dirty="0"/>
          </a:p>
        </p:txBody>
      </p:sp>
    </p:spTree>
    <p:extLst>
      <p:ext uri="{BB962C8B-B14F-4D97-AF65-F5344CB8AC3E}">
        <p14:creationId xmlns:p14="http://schemas.microsoft.com/office/powerpoint/2010/main" xmlns="" val="350348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6D2722F-027D-44FC-9F5F-F287957018A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EB290B-409F-409F-A88B-B17F73CDE362}" type="datetimeFigureOut">
              <a:rPr lang="en-US" smtClean="0"/>
              <a:pPr/>
              <a:t>2/12/2016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6D2722F-027D-44FC-9F5F-F287957018A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1EB290B-409F-409F-A88B-B17F73CDE362}" type="datetimeFigureOut">
              <a:rPr lang="en-US" smtClean="0"/>
              <a:pPr/>
              <a:t>2/12/2016</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D2722F-027D-44FC-9F5F-F287957018A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cjrc.org/" TargetMode="External"/><Relationship Id="rId2" Type="http://schemas.openxmlformats.org/officeDocument/2006/relationships/hyperlink" Target="mailto:info@ccjrc.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9323" y="461511"/>
            <a:ext cx="4953000" cy="3043687"/>
          </a:xfrm>
          <a:prstGeom prst="rect">
            <a:avLst/>
          </a:prstGeom>
          <a:effectLst/>
        </p:spPr>
      </p:pic>
      <p:sp>
        <p:nvSpPr>
          <p:cNvPr id="3" name="Subtitle 2"/>
          <p:cNvSpPr>
            <a:spLocks noGrp="1"/>
          </p:cNvSpPr>
          <p:nvPr>
            <p:ph type="subTitle" idx="1"/>
          </p:nvPr>
        </p:nvSpPr>
        <p:spPr>
          <a:xfrm>
            <a:off x="609600" y="3886200"/>
            <a:ext cx="7885176" cy="990600"/>
          </a:xfrm>
          <a:solidFill>
            <a:srgbClr val="0070C0"/>
          </a:solidFill>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Century Schoolbook" panose="02040604050505020304" pitchFamily="18" charset="0"/>
              </a:rPr>
              <a:t>Educational </a:t>
            </a:r>
            <a:r>
              <a:rPr lang="en-US" b="1" dirty="0">
                <a:solidFill>
                  <a:schemeClr val="bg1"/>
                </a:solidFill>
                <a:effectLst>
                  <a:outerShdw blurRad="38100" dist="38100" dir="2700000" algn="tl">
                    <a:srgbClr val="000000">
                      <a:alpha val="43137"/>
                    </a:srgbClr>
                  </a:outerShdw>
                </a:effectLst>
                <a:latin typeface="Century Schoolbook" panose="02040604050505020304" pitchFamily="18" charset="0"/>
              </a:rPr>
              <a:t>t</a:t>
            </a:r>
            <a:r>
              <a:rPr lang="en-US" b="1" dirty="0" smtClean="0">
                <a:solidFill>
                  <a:schemeClr val="bg1"/>
                </a:solidFill>
                <a:effectLst>
                  <a:outerShdw blurRad="38100" dist="38100" dir="2700000" algn="tl">
                    <a:srgbClr val="000000">
                      <a:alpha val="43137"/>
                    </a:srgbClr>
                  </a:outerShdw>
                </a:effectLst>
                <a:latin typeface="Century Schoolbook" panose="02040604050505020304" pitchFamily="18" charset="0"/>
              </a:rPr>
              <a:t>raining on Voting Rights for people currently or previously involved in the </a:t>
            </a:r>
          </a:p>
          <a:p>
            <a:pPr algn="ctr"/>
            <a:r>
              <a:rPr lang="en-US" b="1" dirty="0" smtClean="0">
                <a:solidFill>
                  <a:schemeClr val="bg1"/>
                </a:solidFill>
                <a:effectLst>
                  <a:outerShdw blurRad="38100" dist="38100" dir="2700000" algn="tl">
                    <a:srgbClr val="000000">
                      <a:alpha val="43137"/>
                    </a:srgbClr>
                  </a:outerShdw>
                </a:effectLst>
                <a:latin typeface="Century Schoolbook" panose="02040604050505020304" pitchFamily="18" charset="0"/>
              </a:rPr>
              <a:t>criminal </a:t>
            </a:r>
            <a:r>
              <a:rPr lang="en-US" b="1" dirty="0">
                <a:solidFill>
                  <a:schemeClr val="bg1"/>
                </a:solidFill>
                <a:effectLst>
                  <a:outerShdw blurRad="38100" dist="38100" dir="2700000" algn="tl">
                    <a:srgbClr val="000000">
                      <a:alpha val="43137"/>
                    </a:srgbClr>
                  </a:outerShdw>
                </a:effectLst>
                <a:latin typeface="Century Schoolbook" panose="02040604050505020304" pitchFamily="18" charset="0"/>
              </a:rPr>
              <a:t>j</a:t>
            </a:r>
            <a:r>
              <a:rPr lang="en-US" b="1" dirty="0" smtClean="0">
                <a:solidFill>
                  <a:schemeClr val="bg1"/>
                </a:solidFill>
                <a:effectLst>
                  <a:outerShdw blurRad="38100" dist="38100" dir="2700000" algn="tl">
                    <a:srgbClr val="000000">
                      <a:alpha val="43137"/>
                    </a:srgbClr>
                  </a:outerShdw>
                </a:effectLst>
                <a:latin typeface="Century Schoolbook" panose="02040604050505020304" pitchFamily="18" charset="0"/>
              </a:rPr>
              <a:t>ustice </a:t>
            </a:r>
            <a:r>
              <a:rPr lang="en-US" b="1" dirty="0">
                <a:solidFill>
                  <a:schemeClr val="bg1"/>
                </a:solidFill>
                <a:effectLst>
                  <a:outerShdw blurRad="38100" dist="38100" dir="2700000" algn="tl">
                    <a:srgbClr val="000000">
                      <a:alpha val="43137"/>
                    </a:srgbClr>
                  </a:outerShdw>
                </a:effectLst>
                <a:latin typeface="Century Schoolbook" panose="02040604050505020304" pitchFamily="18" charset="0"/>
              </a:rPr>
              <a:t>s</a:t>
            </a:r>
            <a:r>
              <a:rPr lang="en-US" b="1" dirty="0" smtClean="0">
                <a:solidFill>
                  <a:schemeClr val="bg1"/>
                </a:solidFill>
                <a:effectLst>
                  <a:outerShdw blurRad="38100" dist="38100" dir="2700000" algn="tl">
                    <a:srgbClr val="000000">
                      <a:alpha val="43137"/>
                    </a:srgbClr>
                  </a:outerShdw>
                </a:effectLst>
                <a:latin typeface="Century Schoolbook" panose="02040604050505020304" pitchFamily="18" charset="0"/>
              </a:rPr>
              <a:t>ystem</a:t>
            </a:r>
            <a:endParaRPr lang="en-US" b="1" dirty="0">
              <a:solidFill>
                <a:schemeClr val="bg1"/>
              </a:solidFill>
              <a:effectLst>
                <a:outerShdw blurRad="38100" dist="38100" dir="2700000" algn="tl">
                  <a:srgbClr val="000000">
                    <a:alpha val="43137"/>
                  </a:srgbClr>
                </a:outerShdw>
              </a:effectLst>
              <a:latin typeface="Century Schoolbook" panose="020406040505050203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3400" y="5181600"/>
            <a:ext cx="1206500" cy="1206500"/>
          </a:xfrm>
          <a:prstGeom prst="rect">
            <a:avLst/>
          </a:prstGeom>
        </p:spPr>
      </p:pic>
      <p:sp>
        <p:nvSpPr>
          <p:cNvPr id="5" name="Rectangle 4"/>
          <p:cNvSpPr/>
          <p:nvPr/>
        </p:nvSpPr>
        <p:spPr>
          <a:xfrm>
            <a:off x="5410200" y="461513"/>
            <a:ext cx="3276600" cy="3189160"/>
          </a:xfrm>
          <a:prstGeom prst="rect">
            <a:avLst/>
          </a:prstGeom>
          <a:blipFill>
            <a:blip r:embed="rId5" cstate="print">
              <a:extLst>
                <a:ext uri="{28A0092B-C50C-407E-A947-70E740481C1C}">
                  <a14:useLocalDpi xmlns:a14="http://schemas.microsoft.com/office/drawing/2010/main" xmlns="" val="0"/>
                </a:ext>
              </a:extLst>
            </a:blip>
            <a:srcRect/>
            <a:stretch>
              <a:fillRect l="-35000" r="-35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xmlns="" val="1503831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45655" y="381000"/>
            <a:ext cx="8088745" cy="523220"/>
          </a:xfrm>
          <a:prstGeom prst="rect">
            <a:avLst/>
          </a:prstGeom>
          <a:noFill/>
        </p:spPr>
        <p:txBody>
          <a:bodyPr wrap="square" rtlCol="0">
            <a:spAutoFit/>
          </a:bodyPr>
          <a:lstStyle/>
          <a:p>
            <a:pPr algn="r"/>
            <a:r>
              <a:rPr lang="en-US" sz="2800" i="1" dirty="0">
                <a:latin typeface="Century Schoolbook" panose="02040604050505020304" pitchFamily="18" charset="0"/>
              </a:rPr>
              <a:t>Who </a:t>
            </a:r>
            <a:r>
              <a:rPr lang="en-US" sz="2800" i="1" dirty="0" smtClean="0">
                <a:latin typeface="Century Schoolbook" panose="02040604050505020304" pitchFamily="18" charset="0"/>
              </a:rPr>
              <a:t>CAN NOT Vote </a:t>
            </a:r>
          </a:p>
        </p:txBody>
      </p:sp>
      <p:sp>
        <p:nvSpPr>
          <p:cNvPr id="15" name="TextBox 14"/>
          <p:cNvSpPr txBox="1"/>
          <p:nvPr/>
        </p:nvSpPr>
        <p:spPr>
          <a:xfrm>
            <a:off x="304800" y="1676400"/>
            <a:ext cx="1662545" cy="584775"/>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latin typeface="Century Schoolbook" panose="02040604050505020304" pitchFamily="18" charset="0"/>
              </a:rPr>
              <a:t>In Prison or on Parole</a:t>
            </a:r>
            <a:endParaRPr lang="en-US" sz="1600" b="1" dirty="0">
              <a:effectLst>
                <a:outerShdw blurRad="38100" dist="38100" dir="2700000" algn="tl">
                  <a:srgbClr val="000000">
                    <a:alpha val="43137"/>
                  </a:srgbClr>
                </a:outerShdw>
              </a:effectLst>
              <a:latin typeface="Century Schoolbook" panose="02040604050505020304" pitchFamily="18" charset="0"/>
            </a:endParaRPr>
          </a:p>
        </p:txBody>
      </p:sp>
      <p:sp>
        <p:nvSpPr>
          <p:cNvPr id="16" name="Rounded Rectangle 15"/>
          <p:cNvSpPr/>
          <p:nvPr/>
        </p:nvSpPr>
        <p:spPr>
          <a:xfrm>
            <a:off x="2819400" y="1219200"/>
            <a:ext cx="1828800" cy="16002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entury Schoolbook" panose="02040604050505020304" pitchFamily="18" charset="0"/>
              </a:rPr>
              <a:t>Parole is a period of supervision after release from prison. </a:t>
            </a:r>
            <a:r>
              <a:rPr lang="en-US" sz="1200" b="1" dirty="0">
                <a:latin typeface="Century Schoolbook" panose="02040604050505020304" pitchFamily="18" charset="0"/>
              </a:rPr>
              <a:t> </a:t>
            </a:r>
            <a:r>
              <a:rPr lang="en-US" sz="1200" b="1" dirty="0" smtClean="0">
                <a:latin typeface="Century Schoolbook" panose="02040604050505020304" pitchFamily="18" charset="0"/>
              </a:rPr>
              <a:t>In Colorado, parole is considered part of the prison sentence</a:t>
            </a:r>
            <a:endParaRPr lang="en-US" sz="1200" b="1" dirty="0">
              <a:latin typeface="Century Schoolbook" panose="02040604050505020304" pitchFamily="18" charset="0"/>
            </a:endParaRPr>
          </a:p>
        </p:txBody>
      </p:sp>
      <p:sp>
        <p:nvSpPr>
          <p:cNvPr id="17" name="Right Arrow 16"/>
          <p:cNvSpPr/>
          <p:nvPr/>
        </p:nvSpPr>
        <p:spPr>
          <a:xfrm>
            <a:off x="2073564" y="1671905"/>
            <a:ext cx="533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553200" y="1491734"/>
            <a:ext cx="1905000"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NO you </a:t>
            </a:r>
          </a:p>
          <a:p>
            <a:r>
              <a:rPr lang="en-US" b="1" dirty="0" smtClean="0">
                <a:effectLst>
                  <a:outerShdw blurRad="38100" dist="38100" dir="2700000" algn="tl">
                    <a:srgbClr val="000000">
                      <a:alpha val="43137"/>
                    </a:srgbClr>
                  </a:outerShdw>
                </a:effectLst>
              </a:rPr>
              <a:t>cannot Vote in Colorado!</a:t>
            </a:r>
            <a:endParaRPr lang="en-US" b="1" dirty="0">
              <a:effectLst>
                <a:outerShdw blurRad="38100" dist="38100" dir="2700000" algn="tl">
                  <a:srgbClr val="000000">
                    <a:alpha val="43137"/>
                  </a:srgbClr>
                </a:outerShdw>
              </a:effectLst>
            </a:endParaRPr>
          </a:p>
        </p:txBody>
      </p:sp>
      <p:sp>
        <p:nvSpPr>
          <p:cNvPr id="20" name="TextBox 19"/>
          <p:cNvSpPr txBox="1"/>
          <p:nvPr/>
        </p:nvSpPr>
        <p:spPr>
          <a:xfrm>
            <a:off x="304800" y="3200401"/>
            <a:ext cx="1918854" cy="830997"/>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latin typeface="Century Schoolbook" panose="02040604050505020304" pitchFamily="18" charset="0"/>
              </a:rPr>
              <a:t>On Federal Supervised Release</a:t>
            </a:r>
            <a:endParaRPr lang="en-US" sz="1600" b="1" dirty="0">
              <a:latin typeface="Century Schoolbook" panose="02040604050505020304" pitchFamily="18" charset="0"/>
            </a:endParaRPr>
          </a:p>
        </p:txBody>
      </p:sp>
      <p:sp>
        <p:nvSpPr>
          <p:cNvPr id="21" name="Right Arrow 20"/>
          <p:cNvSpPr/>
          <p:nvPr/>
        </p:nvSpPr>
        <p:spPr>
          <a:xfrm>
            <a:off x="2073564" y="3578628"/>
            <a:ext cx="533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2828636" y="3200401"/>
            <a:ext cx="1819564"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entury Schoolbook" panose="02040604050505020304" pitchFamily="18" charset="0"/>
              </a:rPr>
              <a:t>A period of supervision following release from a federal prison.</a:t>
            </a:r>
            <a:endParaRPr lang="en-US" sz="1200" b="1" dirty="0">
              <a:latin typeface="Century Schoolbook" panose="02040604050505020304" pitchFamily="18" charset="0"/>
            </a:endParaRPr>
          </a:p>
        </p:txBody>
      </p:sp>
      <p:sp>
        <p:nvSpPr>
          <p:cNvPr id="24" name="TextBox 23"/>
          <p:cNvSpPr txBox="1"/>
          <p:nvPr/>
        </p:nvSpPr>
        <p:spPr>
          <a:xfrm>
            <a:off x="6553200" y="3269674"/>
            <a:ext cx="1828800"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NO you </a:t>
            </a:r>
          </a:p>
          <a:p>
            <a:r>
              <a:rPr lang="en-US" b="1" dirty="0" smtClean="0">
                <a:effectLst>
                  <a:outerShdw blurRad="38100" dist="38100" dir="2700000" algn="tl">
                    <a:srgbClr val="000000">
                      <a:alpha val="43137"/>
                    </a:srgbClr>
                  </a:outerShdw>
                </a:effectLst>
              </a:rPr>
              <a:t>cannot Vote in Colorado!</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304800" y="5029200"/>
            <a:ext cx="1995055" cy="584775"/>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latin typeface="Century Schoolbook" panose="02040604050505020304" pitchFamily="18" charset="0"/>
              </a:rPr>
              <a:t>Living in a Halfway House</a:t>
            </a:r>
            <a:endParaRPr lang="en-US" sz="1600" b="1" dirty="0">
              <a:effectLst>
                <a:outerShdw blurRad="38100" dist="38100" dir="2700000" algn="tl">
                  <a:srgbClr val="000000">
                    <a:alpha val="43137"/>
                  </a:srgbClr>
                </a:outerShdw>
              </a:effectLst>
              <a:latin typeface="Century Schoolbook" panose="02040604050505020304" pitchFamily="18" charset="0"/>
            </a:endParaRPr>
          </a:p>
        </p:txBody>
      </p:sp>
      <p:sp>
        <p:nvSpPr>
          <p:cNvPr id="25" name="Rounded Rectangle 24"/>
          <p:cNvSpPr/>
          <p:nvPr/>
        </p:nvSpPr>
        <p:spPr>
          <a:xfrm>
            <a:off x="2819400" y="4942609"/>
            <a:ext cx="1819564"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entury Schoolbook" panose="02040604050505020304" pitchFamily="18" charset="0"/>
              </a:rPr>
              <a:t>Community corrections(half-way house) is an alternative to jail or prison .</a:t>
            </a:r>
            <a:endParaRPr lang="en-US" sz="1200" b="1" dirty="0">
              <a:latin typeface="Century Schoolbook" panose="02040604050505020304" pitchFamily="18" charset="0"/>
            </a:endParaRPr>
          </a:p>
        </p:txBody>
      </p:sp>
      <p:sp>
        <p:nvSpPr>
          <p:cNvPr id="26" name="Right Arrow 25"/>
          <p:cNvSpPr/>
          <p:nvPr/>
        </p:nvSpPr>
        <p:spPr>
          <a:xfrm>
            <a:off x="2073564" y="5410200"/>
            <a:ext cx="533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553200" y="5062830"/>
            <a:ext cx="1828800"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NO you </a:t>
            </a:r>
          </a:p>
          <a:p>
            <a:r>
              <a:rPr lang="en-US" b="1" dirty="0" smtClean="0">
                <a:effectLst>
                  <a:outerShdw blurRad="38100" dist="38100" dir="2700000" algn="tl">
                    <a:srgbClr val="000000">
                      <a:alpha val="43137"/>
                    </a:srgbClr>
                  </a:outerShdw>
                </a:effectLst>
              </a:rPr>
              <a:t>cannot Vote in Colorado!</a:t>
            </a:r>
            <a:endParaRPr lang="en-US" b="1" dirty="0">
              <a:effectLst>
                <a:outerShdw blurRad="38100" dist="38100" dir="2700000" algn="tl">
                  <a:srgbClr val="000000">
                    <a:alpha val="43137"/>
                  </a:srgbClr>
                </a:outerShdw>
              </a:effectLst>
            </a:endParaRPr>
          </a:p>
        </p:txBody>
      </p:sp>
      <p:sp>
        <p:nvSpPr>
          <p:cNvPr id="29" name="TextBox 28"/>
          <p:cNvSpPr txBox="1"/>
          <p:nvPr/>
        </p:nvSpPr>
        <p:spPr>
          <a:xfrm>
            <a:off x="318654" y="512802"/>
            <a:ext cx="1891146"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If you are:</a:t>
            </a:r>
            <a:endParaRPr lang="en-US" b="1" dirty="0">
              <a:effectLst>
                <a:outerShdw blurRad="38100" dist="38100" dir="2700000" algn="tl">
                  <a:srgbClr val="000000">
                    <a:alpha val="43137"/>
                  </a:srgbClr>
                </a:outerShdw>
              </a:effectLst>
            </a:endParaRPr>
          </a:p>
        </p:txBody>
      </p:sp>
      <p:sp>
        <p:nvSpPr>
          <p:cNvPr id="2" name="Down Arrow 1"/>
          <p:cNvSpPr/>
          <p:nvPr/>
        </p:nvSpPr>
        <p:spPr>
          <a:xfrm>
            <a:off x="685800" y="990600"/>
            <a:ext cx="304800" cy="575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4987636" y="1596783"/>
            <a:ext cx="1328881" cy="612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Then </a:t>
            </a:r>
            <a:endParaRPr lang="en-US" b="1" dirty="0">
              <a:effectLst>
                <a:outerShdw blurRad="38100" dist="38100" dir="2700000" algn="tl">
                  <a:srgbClr val="000000">
                    <a:alpha val="43137"/>
                  </a:srgbClr>
                </a:outerShdw>
              </a:effectLst>
            </a:endParaRPr>
          </a:p>
        </p:txBody>
      </p:sp>
      <p:sp>
        <p:nvSpPr>
          <p:cNvPr id="32" name="Right Arrow 31"/>
          <p:cNvSpPr/>
          <p:nvPr/>
        </p:nvSpPr>
        <p:spPr>
          <a:xfrm>
            <a:off x="4996872" y="3451864"/>
            <a:ext cx="1328881" cy="612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Then </a:t>
            </a:r>
            <a:endParaRPr lang="en-US" b="1" dirty="0">
              <a:effectLst>
                <a:outerShdw blurRad="38100" dist="38100" dir="2700000" algn="tl">
                  <a:srgbClr val="000000">
                    <a:alpha val="43137"/>
                  </a:srgbClr>
                </a:outerShdw>
              </a:effectLst>
            </a:endParaRPr>
          </a:p>
        </p:txBody>
      </p:sp>
      <p:sp>
        <p:nvSpPr>
          <p:cNvPr id="33" name="Right Arrow 32"/>
          <p:cNvSpPr/>
          <p:nvPr/>
        </p:nvSpPr>
        <p:spPr>
          <a:xfrm>
            <a:off x="5026890" y="5223650"/>
            <a:ext cx="1289627" cy="567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Then </a:t>
            </a:r>
            <a:endParaRPr lang="en-US" b="1" dirty="0">
              <a:effectLst>
                <a:outerShdw blurRad="38100" dist="38100" dir="2700000" algn="tl">
                  <a:srgbClr val="000000">
                    <a:alpha val="43137"/>
                  </a:srgbClr>
                </a:outerShdw>
              </a:effectLst>
            </a:endParaRPr>
          </a:p>
        </p:txBody>
      </p:sp>
      <p:sp>
        <p:nvSpPr>
          <p:cNvPr id="23" name="Down Arrow 22"/>
          <p:cNvSpPr/>
          <p:nvPr/>
        </p:nvSpPr>
        <p:spPr>
          <a:xfrm>
            <a:off x="685800" y="2590800"/>
            <a:ext cx="304800" cy="575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762000" y="4419600"/>
            <a:ext cx="304800" cy="575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2660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5400"/>
            <a:ext cx="8336280" cy="914400"/>
          </a:xfrm>
        </p:spPr>
        <p:txBody>
          <a:bodyPr>
            <a:normAutofit/>
          </a:bodyPr>
          <a:lstStyle/>
          <a:p>
            <a:r>
              <a:rPr lang="en-US" dirty="0" smtClean="0"/>
              <a:t>Who can and can’t vote </a:t>
            </a:r>
            <a:endParaRPr lang="en-US" dirty="0"/>
          </a:p>
        </p:txBody>
      </p:sp>
      <p:graphicFrame>
        <p:nvGraphicFramePr>
          <p:cNvPr id="8" name="Diagram 7"/>
          <p:cNvGraphicFramePr/>
          <p:nvPr>
            <p:extLst>
              <p:ext uri="{D42A27DB-BD31-4B8C-83A1-F6EECF244321}">
                <p14:modId xmlns:p14="http://schemas.microsoft.com/office/powerpoint/2010/main" xmlns="" val="3455604930"/>
              </p:ext>
            </p:extLst>
          </p:nvPr>
        </p:nvGraphicFramePr>
        <p:xfrm>
          <a:off x="914400" y="990600"/>
          <a:ext cx="7315200" cy="4271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Oval Callout 8"/>
          <p:cNvSpPr/>
          <p:nvPr/>
        </p:nvSpPr>
        <p:spPr>
          <a:xfrm>
            <a:off x="7010400" y="3276600"/>
            <a:ext cx="1600200" cy="1524000"/>
          </a:xfrm>
          <a:prstGeom prst="wedgeEllipseCallout">
            <a:avLst>
              <a:gd name="adj1" fmla="val -102049"/>
              <a:gd name="adj2" fmla="val 581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Serving a felony </a:t>
            </a:r>
            <a:r>
              <a:rPr lang="en-US" sz="1600" dirty="0" smtClean="0"/>
              <a:t>sentence</a:t>
            </a:r>
            <a:endParaRPr lang="en-US" sz="1600" dirty="0"/>
          </a:p>
        </p:txBody>
      </p:sp>
      <p:sp>
        <p:nvSpPr>
          <p:cNvPr id="10" name="Oval Callout 9"/>
          <p:cNvSpPr/>
          <p:nvPr/>
        </p:nvSpPr>
        <p:spPr>
          <a:xfrm>
            <a:off x="533400" y="3048000"/>
            <a:ext cx="1752600" cy="1295400"/>
          </a:xfrm>
          <a:prstGeom prst="wedgeEllipseCallout">
            <a:avLst>
              <a:gd name="adj1" fmla="val 103190"/>
              <a:gd name="adj2" fmla="val 255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Serving a misdemeanor sentence or pre-trial detainee</a:t>
            </a:r>
            <a:endParaRPr lang="en-US" sz="1200" dirty="0"/>
          </a:p>
        </p:txBody>
      </p:sp>
    </p:spTree>
    <p:extLst>
      <p:ext uri="{BB962C8B-B14F-4D97-AF65-F5344CB8AC3E}">
        <p14:creationId xmlns:p14="http://schemas.microsoft.com/office/powerpoint/2010/main" xmlns="" val="3658930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260080" cy="1905000"/>
          </a:xfrm>
        </p:spPr>
        <p:txBody>
          <a:bodyPr>
            <a:normAutofit/>
          </a:bodyPr>
          <a:lstStyle/>
          <a:p>
            <a:r>
              <a:rPr lang="en-US" sz="2800" dirty="0" smtClean="0">
                <a:solidFill>
                  <a:schemeClr val="accent1">
                    <a:lumMod val="60000"/>
                    <a:lumOff val="40000"/>
                  </a:schemeClr>
                </a:solidFill>
              </a:rPr>
              <a:t>The person should contact an elections official for clarification on eligibility! </a:t>
            </a:r>
            <a:endParaRPr lang="en-US" sz="2800" dirty="0">
              <a:solidFill>
                <a:schemeClr val="accent1">
                  <a:lumMod val="60000"/>
                  <a:lumOff val="40000"/>
                </a:schemeClr>
              </a:solidFill>
            </a:endParaRPr>
          </a:p>
        </p:txBody>
      </p:sp>
      <p:sp>
        <p:nvSpPr>
          <p:cNvPr id="3" name="Content Placeholder 2"/>
          <p:cNvSpPr>
            <a:spLocks noGrp="1"/>
          </p:cNvSpPr>
          <p:nvPr>
            <p:ph idx="1"/>
          </p:nvPr>
        </p:nvSpPr>
        <p:spPr>
          <a:xfrm>
            <a:off x="457200" y="1752601"/>
            <a:ext cx="8229600" cy="2819399"/>
          </a:xfrm>
        </p:spPr>
        <p:txBody>
          <a:bodyPr/>
          <a:lstStyle/>
          <a:p>
            <a:pPr marL="114300" indent="0">
              <a:buNone/>
            </a:pPr>
            <a:endParaRPr lang="en-US" dirty="0" smtClean="0">
              <a:latin typeface="Century Schoolbook" panose="02040604050505020304" pitchFamily="18" charset="0"/>
            </a:endParaRPr>
          </a:p>
          <a:p>
            <a:r>
              <a:rPr lang="en-US" sz="2800" dirty="0" smtClean="0">
                <a:latin typeface="Century Schoolbook" panose="02040604050505020304" pitchFamily="18" charset="0"/>
              </a:rPr>
              <a:t>There are other ways a person can be involved in the criminal justice system that are unclear as to his or her voting eligibility. </a:t>
            </a:r>
          </a:p>
          <a:p>
            <a:pPr marL="114300" indent="0">
              <a:buNone/>
            </a:pPr>
            <a:endParaRPr lang="en-US" sz="2800" dirty="0">
              <a:latin typeface="Century Schoolbook" panose="02040604050505020304" pitchFamily="18" charset="0"/>
            </a:endParaRPr>
          </a:p>
          <a:p>
            <a:pPr marL="114300" indent="0">
              <a:buNone/>
            </a:pPr>
            <a:endParaRPr lang="en-US" sz="2800" dirty="0">
              <a:latin typeface="Century Schoolbook" panose="02040604050505020304" pitchFamily="18" charset="0"/>
            </a:endParaRPr>
          </a:p>
        </p:txBody>
      </p:sp>
      <p:sp>
        <p:nvSpPr>
          <p:cNvPr id="5" name="Rectangle 4"/>
          <p:cNvSpPr/>
          <p:nvPr/>
        </p:nvSpPr>
        <p:spPr>
          <a:xfrm>
            <a:off x="990600" y="457200"/>
            <a:ext cx="6400800" cy="830997"/>
          </a:xfrm>
          <a:prstGeom prst="rect">
            <a:avLst/>
          </a:prstGeom>
        </p:spPr>
        <p:txBody>
          <a:bodyPr wrap="square">
            <a:spAutoFit/>
          </a:bodyPr>
          <a:lstStyle/>
          <a:p>
            <a:r>
              <a:rPr lang="en-US" sz="4800" i="1" dirty="0" smtClean="0">
                <a:effectLst>
                  <a:outerShdw blurRad="38100" dist="38100" dir="2700000" algn="tl">
                    <a:srgbClr val="000000">
                      <a:alpha val="43137"/>
                    </a:srgbClr>
                  </a:outerShdw>
                </a:effectLst>
                <a:latin typeface="Century Schoolbook" panose="02040604050505020304" pitchFamily="18" charset="0"/>
              </a:rPr>
              <a:t>UNCLEAR!</a:t>
            </a:r>
            <a:endParaRPr lang="en-US" sz="4800" i="1" dirty="0">
              <a:effectLst>
                <a:outerShdw blurRad="38100" dist="38100" dir="2700000" algn="tl">
                  <a:srgbClr val="000000">
                    <a:alpha val="43137"/>
                  </a:srgbClr>
                </a:outerShdw>
              </a:effectLst>
              <a:latin typeface="Century Schoolbook" panose="020406040505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381000"/>
            <a:ext cx="2038350" cy="1883309"/>
          </a:xfrm>
          <a:prstGeom prst="rect">
            <a:avLst/>
          </a:prstGeom>
        </p:spPr>
      </p:pic>
    </p:spTree>
    <p:extLst>
      <p:ext uri="{BB962C8B-B14F-4D97-AF65-F5344CB8AC3E}">
        <p14:creationId xmlns:p14="http://schemas.microsoft.com/office/powerpoint/2010/main" xmlns="" val="1602455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219200"/>
          </a:xfrm>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a:normAutofit/>
          </a:bodyPr>
          <a:lstStyle/>
          <a:p>
            <a:r>
              <a:rPr lang="en-US" i="1" dirty="0" smtClean="0"/>
              <a:t>If someone says I can’t vote because I have a record</a:t>
            </a:r>
            <a:endParaRPr lang="en-US" i="1" dirty="0"/>
          </a:p>
        </p:txBody>
      </p:sp>
      <p:sp>
        <p:nvSpPr>
          <p:cNvPr id="6" name="Content Placeholder 4"/>
          <p:cNvSpPr>
            <a:spLocks noGrp="1"/>
          </p:cNvSpPr>
          <p:nvPr>
            <p:ph idx="1"/>
          </p:nvPr>
        </p:nvSpPr>
        <p:spPr>
          <a:xfrm>
            <a:off x="503238" y="2057400"/>
            <a:ext cx="8183562" cy="3886200"/>
          </a:xfrm>
        </p:spPr>
        <p:txBody>
          <a:bodyPr>
            <a:normAutofit fontScale="85000" lnSpcReduction="20000"/>
          </a:bodyPr>
          <a:lstStyle/>
          <a:p>
            <a:pPr marL="114300" indent="0">
              <a:buNone/>
            </a:pPr>
            <a:r>
              <a:rPr lang="en-US" sz="2400" dirty="0" smtClean="0"/>
              <a:t>The </a:t>
            </a:r>
            <a:r>
              <a:rPr lang="en-US" sz="2400" dirty="0"/>
              <a:t>first question to ask is,     </a:t>
            </a:r>
            <a:endParaRPr lang="en-US" sz="2400" dirty="0" smtClean="0"/>
          </a:p>
          <a:p>
            <a:pPr marL="411480" lvl="1" indent="0">
              <a:buNone/>
            </a:pPr>
            <a:r>
              <a:rPr lang="en-US" dirty="0" smtClean="0"/>
              <a:t>“</a:t>
            </a:r>
            <a:r>
              <a:rPr lang="en-US" dirty="0"/>
              <a:t>Are you currently involved with the criminal justice system?”  </a:t>
            </a:r>
            <a:endParaRPr lang="en-US" dirty="0" smtClean="0"/>
          </a:p>
          <a:p>
            <a:pPr marL="411480" lvl="1" indent="0">
              <a:buNone/>
            </a:pPr>
            <a:endParaRPr lang="en-US" dirty="0"/>
          </a:p>
          <a:p>
            <a:pPr marL="114300" indent="0">
              <a:buNone/>
            </a:pPr>
            <a:r>
              <a:rPr lang="en-US" sz="2400" dirty="0" smtClean="0"/>
              <a:t>If </a:t>
            </a:r>
            <a:r>
              <a:rPr lang="en-US" sz="2400" dirty="0"/>
              <a:t>the answer is NO, </a:t>
            </a:r>
            <a:endParaRPr lang="en-US" sz="2400" dirty="0" smtClean="0"/>
          </a:p>
          <a:p>
            <a:pPr marL="114300" indent="0">
              <a:buNone/>
            </a:pPr>
            <a:endParaRPr lang="en-US" sz="2400" dirty="0" smtClean="0"/>
          </a:p>
          <a:p>
            <a:pPr marL="114300" indent="0">
              <a:buNone/>
            </a:pPr>
            <a:r>
              <a:rPr lang="en-US" sz="2400" dirty="0" smtClean="0"/>
              <a:t>then </a:t>
            </a:r>
            <a:r>
              <a:rPr lang="en-US" sz="2400" dirty="0"/>
              <a:t>they can register to vote and </a:t>
            </a:r>
            <a:r>
              <a:rPr lang="en-US" sz="2400" dirty="0" smtClean="0"/>
              <a:t>vote.</a:t>
            </a:r>
          </a:p>
          <a:p>
            <a:pPr marL="114300" indent="0">
              <a:buNone/>
            </a:pPr>
            <a:endParaRPr lang="en-US" sz="2400" dirty="0"/>
          </a:p>
          <a:p>
            <a:pPr marL="114300" indent="0">
              <a:buNone/>
            </a:pPr>
            <a:r>
              <a:rPr lang="en-US" sz="2400" dirty="0"/>
              <a:t>If the answer is YES, </a:t>
            </a:r>
            <a:endParaRPr lang="en-US" sz="2400" dirty="0" smtClean="0"/>
          </a:p>
          <a:p>
            <a:pPr marL="114300" indent="0">
              <a:buNone/>
            </a:pPr>
            <a:endParaRPr lang="en-US" sz="2400" dirty="0"/>
          </a:p>
          <a:p>
            <a:pPr marL="114300" indent="0">
              <a:buNone/>
            </a:pPr>
            <a:r>
              <a:rPr lang="en-US" sz="2100" dirty="0" smtClean="0"/>
              <a:t>you </a:t>
            </a:r>
            <a:r>
              <a:rPr lang="en-US" sz="2100" dirty="0"/>
              <a:t>will need to find out additional information about how they </a:t>
            </a:r>
            <a:r>
              <a:rPr lang="en-US" sz="2100" dirty="0" smtClean="0"/>
              <a:t>are  </a:t>
            </a:r>
            <a:r>
              <a:rPr lang="en-US" sz="2100" dirty="0"/>
              <a:t>involved in the criminal justice system to help them determine if they are </a:t>
            </a:r>
            <a:r>
              <a:rPr lang="en-US" sz="2100" dirty="0" smtClean="0"/>
              <a:t>eligible.</a:t>
            </a:r>
            <a:endParaRPr lang="en-US" sz="2100" dirty="0"/>
          </a:p>
        </p:txBody>
      </p:sp>
    </p:spTree>
    <p:extLst>
      <p:ext uri="{BB962C8B-B14F-4D97-AF65-F5344CB8AC3E}">
        <p14:creationId xmlns:p14="http://schemas.microsoft.com/office/powerpoint/2010/main" xmlns="" val="2667930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685800"/>
            <a:ext cx="8153400" cy="685800"/>
          </a:xfrm>
        </p:spPr>
        <p:txBody>
          <a:bodyPr anchor="t">
            <a:normAutofit fontScale="90000"/>
          </a:bodyPr>
          <a:lstStyle/>
          <a:p>
            <a:pPr algn="ctr"/>
            <a:r>
              <a:rPr lang="en-US" sz="2800" dirty="0" smtClean="0">
                <a:solidFill>
                  <a:schemeClr val="bg1"/>
                </a:solidFill>
                <a:latin typeface="Century Schoolbook" panose="02040604050505020304" pitchFamily="18" charset="0"/>
              </a:rPr>
              <a:t>TREAD THIS TERRITORY RESPECTFULLY!</a:t>
            </a:r>
            <a:endParaRPr lang="en-US" sz="2800" dirty="0">
              <a:solidFill>
                <a:schemeClr val="bg1"/>
              </a:solidFill>
              <a:latin typeface="Century Schoolbook" panose="02040604050505020304" pitchFamily="18" charset="0"/>
            </a:endParaRPr>
          </a:p>
        </p:txBody>
      </p:sp>
      <p:graphicFrame>
        <p:nvGraphicFramePr>
          <p:cNvPr id="2" name="Diagram 1"/>
          <p:cNvGraphicFramePr/>
          <p:nvPr>
            <p:extLst>
              <p:ext uri="{D42A27DB-BD31-4B8C-83A1-F6EECF244321}">
                <p14:modId xmlns:p14="http://schemas.microsoft.com/office/powerpoint/2010/main" xmlns="" val="16739695"/>
              </p:ext>
            </p:extLst>
          </p:nvPr>
        </p:nvGraphicFramePr>
        <p:xfrm>
          <a:off x="16764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17055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533400"/>
            <a:ext cx="3938584" cy="914400"/>
          </a:xfrm>
        </p:spPr>
        <p:txBody>
          <a:bodyPr>
            <a:normAutofit/>
          </a:bodyPr>
          <a:lstStyle/>
          <a:p>
            <a:pPr algn="ctr"/>
            <a:r>
              <a:rPr lang="en-US" sz="2000" dirty="0" smtClean="0">
                <a:solidFill>
                  <a:schemeClr val="bg1"/>
                </a:solidFill>
                <a:latin typeface="Century Schoolbook" panose="02040604050505020304" pitchFamily="18" charset="0"/>
              </a:rPr>
              <a:t>Your vote is your voice on the issues</a:t>
            </a:r>
            <a:endParaRPr lang="en-US" sz="2000" dirty="0">
              <a:solidFill>
                <a:schemeClr val="bg1"/>
              </a:solidFill>
              <a:latin typeface="Century Schoolbook" panose="02040604050505020304" pitchFamily="18" charset="0"/>
            </a:endParaRPr>
          </a:p>
        </p:txBody>
      </p:sp>
      <p:sp>
        <p:nvSpPr>
          <p:cNvPr id="3" name="Text Placeholder 2"/>
          <p:cNvSpPr>
            <a:spLocks noGrp="1"/>
          </p:cNvSpPr>
          <p:nvPr>
            <p:ph type="body" idx="2"/>
          </p:nvPr>
        </p:nvSpPr>
        <p:spPr>
          <a:xfrm>
            <a:off x="4953001" y="1524000"/>
            <a:ext cx="3505200" cy="4129914"/>
          </a:xfrm>
        </p:spPr>
        <p:txBody>
          <a:bodyPr/>
          <a:lstStyle/>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Health care</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Economic justice</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Racial justice</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Criminal justice</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Environment</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Children</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Education</a:t>
            </a:r>
          </a:p>
          <a:p>
            <a:pPr marL="304038" indent="-285750">
              <a:buFont typeface="Arial" panose="020B0604020202020204" pitchFamily="34" charset="0"/>
              <a:buChar char="•"/>
            </a:pPr>
            <a:r>
              <a:rPr lang="en-US" sz="2400" dirty="0" smtClean="0">
                <a:solidFill>
                  <a:schemeClr val="bg2">
                    <a:lumMod val="10000"/>
                  </a:schemeClr>
                </a:solidFill>
                <a:effectLst>
                  <a:outerShdw blurRad="38100" dist="38100" dir="2700000" algn="tl">
                    <a:srgbClr val="000000">
                      <a:alpha val="43137"/>
                    </a:srgbClr>
                  </a:outerShdw>
                </a:effectLst>
                <a:latin typeface="Century Schoolbook" panose="02040604050505020304" pitchFamily="18" charset="0"/>
              </a:rPr>
              <a:t>Any other issue important to you</a:t>
            </a:r>
          </a:p>
          <a:p>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524000" y="1143000"/>
            <a:ext cx="2391077" cy="4129084"/>
          </a:xfrm>
        </p:spPr>
      </p:pic>
    </p:spTree>
    <p:extLst>
      <p:ext uri="{BB962C8B-B14F-4D97-AF65-F5344CB8AC3E}">
        <p14:creationId xmlns:p14="http://schemas.microsoft.com/office/powerpoint/2010/main" xmlns="" val="2126346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153400" cy="1524000"/>
          </a:xfrm>
        </p:spPr>
        <p:txBody>
          <a:bodyPr>
            <a:normAutofit fontScale="90000"/>
          </a:bodyPr>
          <a:lstStyle/>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600" dirty="0" smtClean="0">
                <a:solidFill>
                  <a:schemeClr val="bg1"/>
                </a:solidFill>
                <a:latin typeface="Century Schoolbook" panose="02040604050505020304" pitchFamily="18" charset="0"/>
                <a:cs typeface="Times New Roman" pitchFamily="18" charset="0"/>
              </a:rPr>
              <a:t>Criminal Justice System </a:t>
            </a:r>
            <a:br>
              <a:rPr lang="en-US" sz="3600" dirty="0" smtClean="0">
                <a:solidFill>
                  <a:schemeClr val="bg1"/>
                </a:solidFill>
                <a:latin typeface="Century Schoolbook" panose="02040604050505020304" pitchFamily="18" charset="0"/>
                <a:cs typeface="Times New Roman" pitchFamily="18" charset="0"/>
              </a:rPr>
            </a:br>
            <a:r>
              <a:rPr lang="en-US" sz="3600" dirty="0" smtClean="0">
                <a:solidFill>
                  <a:schemeClr val="bg1"/>
                </a:solidFill>
                <a:latin typeface="Century Schoolbook" panose="02040604050505020304" pitchFamily="18" charset="0"/>
                <a:cs typeface="Times New Roman" pitchFamily="18" charset="0"/>
              </a:rPr>
              <a:t>Definitions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06965"/>
          </a:xfrm>
        </p:spPr>
        <p:txBody>
          <a:bodyPr>
            <a:normAutofit fontScale="92500" lnSpcReduction="20000"/>
          </a:bodyPr>
          <a:lstStyle/>
          <a:p>
            <a:pPr>
              <a:buNone/>
            </a:pPr>
            <a:r>
              <a:rPr lang="en-US" sz="1300" b="1" dirty="0" smtClean="0">
                <a:latin typeface="Times New Roman" pitchFamily="18" charset="0"/>
                <a:cs typeface="Times New Roman" pitchFamily="18" charset="0"/>
              </a:rPr>
              <a:t>Jail </a:t>
            </a:r>
            <a:r>
              <a:rPr lang="en-US" sz="1300" dirty="0" smtClean="0">
                <a:latin typeface="Times New Roman" pitchFamily="18" charset="0"/>
                <a:cs typeface="Times New Roman" pitchFamily="18" charset="0"/>
              </a:rPr>
              <a:t>– operated by a county or group of counties and operated by the County Sheriff (in Denver, the Director of Corrections).  People can be in jail for many different reasons including: pretrial (people awaiting to post bond or not able to post-bond), people sentenced to serve a misdemeanor sentence, people awaiting transfer to other facilities or holds due to detainers from ICE or other law enforcement agencies, people incarcerated awaiting a parole, community corrections or probation revocation.</a:t>
            </a:r>
          </a:p>
          <a:p>
            <a:pPr>
              <a:buNone/>
            </a:pPr>
            <a:endParaRPr lang="en-US" sz="1300" dirty="0" smtClean="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Prison</a:t>
            </a:r>
            <a:r>
              <a:rPr lang="en-US" sz="1300" dirty="0" smtClean="0">
                <a:latin typeface="Times New Roman" pitchFamily="18" charset="0"/>
                <a:cs typeface="Times New Roman" pitchFamily="18" charset="0"/>
              </a:rPr>
              <a:t> – operated by the state Department of Corrections.  People in prison are all convicted of a felony and sentenced to serve a term of incarceration in prison.</a:t>
            </a:r>
          </a:p>
          <a:p>
            <a:pPr>
              <a:buNone/>
            </a:pPr>
            <a:endParaRPr lang="en-US" sz="1300" dirty="0" smtClean="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Probation</a:t>
            </a:r>
            <a:r>
              <a:rPr lang="en-US" sz="1300" dirty="0" smtClean="0">
                <a:latin typeface="Times New Roman" pitchFamily="18" charset="0"/>
                <a:cs typeface="Times New Roman" pitchFamily="18" charset="0"/>
              </a:rPr>
              <a:t> – considered an “alternative to prison” sentence where a person is living in the community and is under supervision by the probation department in that judicial district.  A person can be revoked from probation for not complying with all the terms of supervision and resentenced to prison. Each Judicial District in Colorado has an independent probation department and the chief probation officer is appointed by the chief judge for that judicial district.</a:t>
            </a:r>
          </a:p>
          <a:p>
            <a:pPr>
              <a:buNone/>
            </a:pPr>
            <a:endParaRPr lang="en-US" sz="1300" dirty="0" smtClean="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Community corrections</a:t>
            </a:r>
            <a:r>
              <a:rPr lang="en-US" sz="1300" dirty="0" smtClean="0">
                <a:latin typeface="Times New Roman" pitchFamily="18" charset="0"/>
                <a:cs typeface="Times New Roman" pitchFamily="18" charset="0"/>
              </a:rPr>
              <a:t> –halfway houses that includes both a residential phase where a person lives at the halfway house but is able to go out in the community for work, treatment, family visits, etc.  There is also a non-residential phase where people live in their own residence but check in with the halfway house for supervision.  People can be directly sentenced to a halfway house and DOC also transitions some people from prison to the halfway house while they are still considered inmates. If someone isn’t compliant with the terms or rules at the halfway house, they can be resentenced to prison or returned to prison.  Halfway houses in Colorado are a mix of county run, non-profit and for-profit. </a:t>
            </a:r>
          </a:p>
          <a:p>
            <a:pPr>
              <a:buNone/>
            </a:pPr>
            <a:endParaRPr lang="en-US" sz="1300" dirty="0" smtClean="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Parole</a:t>
            </a:r>
            <a:r>
              <a:rPr lang="en-US" sz="1300" dirty="0" smtClean="0">
                <a:latin typeface="Times New Roman" pitchFamily="18" charset="0"/>
                <a:cs typeface="Times New Roman" pitchFamily="18" charset="0"/>
              </a:rPr>
              <a:t> – is a period of supervision by the Department of Corrections, Division of Adult Parole people released from prison.  A person can be revoked from parole for not complying with terms of supervision and can be re-incarcerated.</a:t>
            </a:r>
          </a:p>
          <a:p>
            <a:pPr>
              <a:buNone/>
            </a:pPr>
            <a:endParaRPr lang="en-US" sz="1300" dirty="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Federal Supervised Release </a:t>
            </a:r>
            <a:r>
              <a:rPr lang="en-US" sz="1300" dirty="0" smtClean="0">
                <a:latin typeface="Times New Roman" pitchFamily="18" charset="0"/>
                <a:cs typeface="Times New Roman" pitchFamily="18" charset="0"/>
              </a:rPr>
              <a:t>– A period of supervision following release from a federal prison. </a:t>
            </a:r>
          </a:p>
          <a:p>
            <a:pPr>
              <a:buNone/>
            </a:pP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p>
          <a:p>
            <a:pPr>
              <a:buNone/>
            </a:pPr>
            <a:endParaRPr lang="en-US" sz="1300" dirty="0" smtClean="0">
              <a:latin typeface="Times New Roman" pitchFamily="18" charset="0"/>
              <a:cs typeface="Times New Roman" pitchFamily="18" charset="0"/>
            </a:endParaRPr>
          </a:p>
          <a:p>
            <a:pPr>
              <a:buNone/>
            </a:pPr>
            <a:endParaRPr lang="en-US" sz="1400" dirty="0"/>
          </a:p>
        </p:txBody>
      </p:sp>
      <p:sp>
        <p:nvSpPr>
          <p:cNvPr id="5" name="Slide Number Placeholder 4"/>
          <p:cNvSpPr>
            <a:spLocks noGrp="1"/>
          </p:cNvSpPr>
          <p:nvPr>
            <p:ph type="sldNum" sz="quarter" idx="12"/>
          </p:nvPr>
        </p:nvSpPr>
        <p:spPr/>
        <p:txBody>
          <a:bodyPr/>
          <a:lstStyle/>
          <a:p>
            <a:fld id="{477A716D-7E9A-4888-BBDF-8D44AF997744}" type="slidenum">
              <a:rPr lang="en-US" smtClean="0"/>
              <a:pPr/>
              <a:t>16</a:t>
            </a:fld>
            <a:endParaRPr lang="en-US"/>
          </a:p>
        </p:txBody>
      </p:sp>
    </p:spTree>
    <p:extLst>
      <p:ext uri="{BB962C8B-B14F-4D97-AF65-F5344CB8AC3E}">
        <p14:creationId xmlns:p14="http://schemas.microsoft.com/office/powerpoint/2010/main" xmlns="" val="155959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620000" cy="1371600"/>
          </a:xfrm>
        </p:spPr>
        <p:txBody>
          <a:bodyPr>
            <a:normAutofit/>
          </a:bodyPr>
          <a:lstStyle/>
          <a:p>
            <a:r>
              <a:rPr lang="en-US" dirty="0" smtClean="0">
                <a:solidFill>
                  <a:schemeClr val="bg1"/>
                </a:solidFill>
              </a:rPr>
              <a:t>CCJRC</a:t>
            </a:r>
            <a:r>
              <a:rPr lang="en-US" dirty="0" smtClean="0"/>
              <a:t> </a:t>
            </a:r>
            <a:r>
              <a:rPr lang="en-US" dirty="0" smtClean="0">
                <a:solidFill>
                  <a:schemeClr val="bg1"/>
                </a:solidFill>
              </a:rPr>
              <a:t>contact information</a:t>
            </a:r>
            <a:endParaRPr lang="en-US" dirty="0">
              <a:solidFill>
                <a:schemeClr val="bg1"/>
              </a:solidFill>
            </a:endParaRPr>
          </a:p>
        </p:txBody>
      </p:sp>
      <p:sp>
        <p:nvSpPr>
          <p:cNvPr id="3" name="Content Placeholder 2"/>
          <p:cNvSpPr>
            <a:spLocks noGrp="1"/>
          </p:cNvSpPr>
          <p:nvPr>
            <p:ph idx="1"/>
          </p:nvPr>
        </p:nvSpPr>
        <p:spPr>
          <a:xfrm>
            <a:off x="502920" y="2133600"/>
            <a:ext cx="8183880" cy="3200400"/>
          </a:xfrm>
        </p:spPr>
        <p:txBody>
          <a:bodyPr>
            <a:normAutofit/>
          </a:bodyPr>
          <a:lstStyle/>
          <a:p>
            <a:pPr marL="0" indent="0" algn="ctr">
              <a:buNone/>
            </a:pPr>
            <a:endParaRPr lang="en-US" dirty="0" smtClean="0"/>
          </a:p>
          <a:p>
            <a:pPr marL="0" indent="0" algn="ctr">
              <a:buNone/>
            </a:pPr>
            <a:r>
              <a:rPr lang="en-US" dirty="0" smtClean="0"/>
              <a:t>Address: 1212 </a:t>
            </a:r>
            <a:r>
              <a:rPr lang="en-US" dirty="0"/>
              <a:t>Mariposa St., #6</a:t>
            </a:r>
            <a:br>
              <a:rPr lang="en-US" dirty="0"/>
            </a:br>
            <a:r>
              <a:rPr lang="en-US" dirty="0"/>
              <a:t>Denver, CO 80204</a:t>
            </a:r>
            <a:br>
              <a:rPr lang="en-US" dirty="0"/>
            </a:br>
            <a:r>
              <a:rPr lang="en-US" dirty="0"/>
              <a:t>phone: (303) 825-0122</a:t>
            </a:r>
            <a:br>
              <a:rPr lang="en-US" dirty="0"/>
            </a:br>
            <a:r>
              <a:rPr lang="en-US" dirty="0" smtClean="0"/>
              <a:t>email</a:t>
            </a:r>
            <a:r>
              <a:rPr lang="en-US" dirty="0"/>
              <a:t>: </a:t>
            </a:r>
            <a:r>
              <a:rPr lang="en-US" dirty="0" smtClean="0">
                <a:hlinkClick r:id="rId2"/>
              </a:rPr>
              <a:t>info@ccjrc.org</a:t>
            </a:r>
            <a:endParaRPr lang="en-US" dirty="0" smtClean="0"/>
          </a:p>
          <a:p>
            <a:pPr marL="0" indent="0" algn="ctr">
              <a:buNone/>
            </a:pPr>
            <a:r>
              <a:rPr lang="en-US" dirty="0" smtClean="0">
                <a:hlinkClick r:id="rId3"/>
              </a:rPr>
              <a:t>www.ccjrc.org</a:t>
            </a:r>
            <a:endParaRPr lang="en-US" dirty="0" smtClean="0"/>
          </a:p>
          <a:p>
            <a:pPr marL="0" indent="0" algn="ctr">
              <a:buNone/>
            </a:pPr>
            <a:endParaRPr lang="en-US" dirty="0" smtClean="0"/>
          </a:p>
          <a:p>
            <a:pPr marL="0" indent="0" algn="ctr">
              <a:buNone/>
            </a:pP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85800" y="4876800"/>
            <a:ext cx="1219200" cy="1219200"/>
          </a:xfrm>
          <a:prstGeom prst="rect">
            <a:avLst/>
          </a:prstGeom>
        </p:spPr>
      </p:pic>
    </p:spTree>
    <p:extLst>
      <p:ext uri="{BB962C8B-B14F-4D97-AF65-F5344CB8AC3E}">
        <p14:creationId xmlns:p14="http://schemas.microsoft.com/office/powerpoint/2010/main" xmlns="" val="3602375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b="1" dirty="0" smtClean="0">
                <a:solidFill>
                  <a:schemeClr val="bg1"/>
                </a:solidFill>
                <a:latin typeface="Century Schoolbook" panose="02040604050505020304" pitchFamily="18" charset="0"/>
              </a:rPr>
              <a:t>This Training will Cover!</a:t>
            </a:r>
            <a:endParaRPr lang="en-US" sz="3200" dirty="0" smtClean="0">
              <a:latin typeface="Century Schoolbook" panose="02040604050505020304" pitchFamily="18" charset="0"/>
            </a:endParaRPr>
          </a:p>
          <a:p>
            <a:pPr marL="0" indent="0">
              <a:buNone/>
            </a:pPr>
            <a:endParaRPr lang="en-US" dirty="0"/>
          </a:p>
        </p:txBody>
      </p:sp>
      <p:graphicFrame>
        <p:nvGraphicFramePr>
          <p:cNvPr id="5" name="Diagram 4"/>
          <p:cNvGraphicFramePr/>
          <p:nvPr>
            <p:extLst>
              <p:ext uri="{D42A27DB-BD31-4B8C-83A1-F6EECF244321}">
                <p14:modId xmlns:p14="http://schemas.microsoft.com/office/powerpoint/2010/main" xmlns="" val="226055520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5009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83880" cy="762000"/>
          </a:xfrm>
        </p:spPr>
        <p:txBody>
          <a:bodyPr anchor="t">
            <a:normAutofit/>
          </a:bodyPr>
          <a:lstStyle/>
          <a:p>
            <a:r>
              <a:rPr lang="en-US" sz="3200" cap="all" dirty="0" smtClean="0">
                <a:solidFill>
                  <a:schemeClr val="bg1">
                    <a:lumMod val="95000"/>
                  </a:schemeClr>
                </a:solidFill>
                <a:latin typeface="Century Schoolbook" panose="02040604050505020304" pitchFamily="18" charset="0"/>
              </a:rPr>
              <a:t>What</a:t>
            </a:r>
            <a:r>
              <a:rPr lang="en-US" sz="3200" cap="all" dirty="0" smtClean="0">
                <a:solidFill>
                  <a:srgbClr val="B5AE53"/>
                </a:solidFill>
                <a:latin typeface="Century Schoolbook" panose="02040604050505020304" pitchFamily="18" charset="0"/>
              </a:rPr>
              <a:t> </a:t>
            </a:r>
            <a:r>
              <a:rPr lang="en-US" sz="3200" cap="all" dirty="0">
                <a:solidFill>
                  <a:schemeClr val="bg1"/>
                </a:solidFill>
                <a:latin typeface="Century Schoolbook" panose="02040604050505020304" pitchFamily="18" charset="0"/>
              </a:rPr>
              <a:t>is the law in Colorado</a:t>
            </a:r>
            <a:endParaRPr lang="en-US" sz="3200" dirty="0">
              <a:solidFill>
                <a:schemeClr val="bg1"/>
              </a:solidFill>
            </a:endParaRPr>
          </a:p>
        </p:txBody>
      </p:sp>
      <p:grpSp>
        <p:nvGrpSpPr>
          <p:cNvPr id="3" name="Group 2"/>
          <p:cNvGrpSpPr/>
          <p:nvPr/>
        </p:nvGrpSpPr>
        <p:grpSpPr>
          <a:xfrm>
            <a:off x="1066801" y="2214703"/>
            <a:ext cx="6830268" cy="3276600"/>
            <a:chOff x="1219232" y="2124450"/>
            <a:chExt cx="6644847" cy="3276600"/>
          </a:xfrm>
        </p:grpSpPr>
        <p:sp>
          <p:nvSpPr>
            <p:cNvPr id="4" name="Rectangle 3"/>
            <p:cNvSpPr/>
            <p:nvPr/>
          </p:nvSpPr>
          <p:spPr>
            <a:xfrm>
              <a:off x="1219232" y="2418106"/>
              <a:ext cx="6644847" cy="2520841"/>
            </a:xfrm>
            <a:prstGeom prst="rect">
              <a:avLst/>
            </a:prstGeom>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7" name="Freeform 6"/>
            <p:cNvSpPr/>
            <p:nvPr/>
          </p:nvSpPr>
          <p:spPr>
            <a:xfrm>
              <a:off x="1355780" y="2418106"/>
              <a:ext cx="3185875" cy="2846453"/>
            </a:xfrm>
            <a:custGeom>
              <a:avLst/>
              <a:gdLst>
                <a:gd name="connsiteX0" fmla="*/ 0 w 3185875"/>
                <a:gd name="connsiteY0" fmla="*/ 0 h 2846453"/>
                <a:gd name="connsiteX1" fmla="*/ 3185875 w 3185875"/>
                <a:gd name="connsiteY1" fmla="*/ 0 h 2846453"/>
                <a:gd name="connsiteX2" fmla="*/ 3185875 w 3185875"/>
                <a:gd name="connsiteY2" fmla="*/ 2846453 h 2846453"/>
                <a:gd name="connsiteX3" fmla="*/ 0 w 3185875"/>
                <a:gd name="connsiteY3" fmla="*/ 2846453 h 2846453"/>
                <a:gd name="connsiteX4" fmla="*/ 0 w 3185875"/>
                <a:gd name="connsiteY4" fmla="*/ 0 h 2846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5875" h="2846453">
                  <a:moveTo>
                    <a:pt x="0" y="0"/>
                  </a:moveTo>
                  <a:lnTo>
                    <a:pt x="3185875" y="0"/>
                  </a:lnTo>
                  <a:lnTo>
                    <a:pt x="3185875" y="2846453"/>
                  </a:lnTo>
                  <a:lnTo>
                    <a:pt x="0" y="284645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lvl="0" algn="l" defTabSz="1066800">
                <a:lnSpc>
                  <a:spcPct val="90000"/>
                </a:lnSpc>
                <a:spcBef>
                  <a:spcPct val="0"/>
                </a:spcBef>
                <a:spcAft>
                  <a:spcPct val="35000"/>
                </a:spcAft>
              </a:pPr>
              <a:endParaRPr lang="en-US" sz="2000" kern="1200" dirty="0" smtClean="0">
                <a:latin typeface="Century Schoolbook" panose="02040604050505020304" pitchFamily="18" charset="0"/>
                <a:cs typeface="Times New Roman" panose="02020603050405020304" pitchFamily="18" charset="0"/>
              </a:endParaRPr>
            </a:p>
          </p:txBody>
        </p:sp>
        <p:sp>
          <p:nvSpPr>
            <p:cNvPr id="8" name="Freeform 7"/>
            <p:cNvSpPr/>
            <p:nvPr/>
          </p:nvSpPr>
          <p:spPr>
            <a:xfrm>
              <a:off x="1219232" y="2124450"/>
              <a:ext cx="6573980" cy="3276600"/>
            </a:xfrm>
            <a:custGeom>
              <a:avLst/>
              <a:gdLst>
                <a:gd name="connsiteX0" fmla="*/ 0 w 3085653"/>
                <a:gd name="connsiteY0" fmla="*/ 0 h 2937759"/>
                <a:gd name="connsiteX1" fmla="*/ 3085653 w 3085653"/>
                <a:gd name="connsiteY1" fmla="*/ 0 h 2937759"/>
                <a:gd name="connsiteX2" fmla="*/ 3085653 w 3085653"/>
                <a:gd name="connsiteY2" fmla="*/ 2937759 h 2937759"/>
                <a:gd name="connsiteX3" fmla="*/ 0 w 3085653"/>
                <a:gd name="connsiteY3" fmla="*/ 2937759 h 2937759"/>
                <a:gd name="connsiteX4" fmla="*/ 0 w 3085653"/>
                <a:gd name="connsiteY4" fmla="*/ 0 h 2937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5653" h="2937759">
                  <a:moveTo>
                    <a:pt x="0" y="0"/>
                  </a:moveTo>
                  <a:lnTo>
                    <a:pt x="3085653" y="0"/>
                  </a:lnTo>
                  <a:lnTo>
                    <a:pt x="3085653" y="2937759"/>
                  </a:lnTo>
                  <a:lnTo>
                    <a:pt x="0" y="29377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defTabSz="1066800">
                <a:lnSpc>
                  <a:spcPct val="90000"/>
                </a:lnSpc>
                <a:spcBef>
                  <a:spcPct val="0"/>
                </a:spcBef>
                <a:spcAft>
                  <a:spcPct val="35000"/>
                </a:spcAft>
              </a:pPr>
              <a:endParaRPr lang="en-US" sz="2000" dirty="0" smtClean="0">
                <a:solidFill>
                  <a:schemeClr val="bg2">
                    <a:lumMod val="10000"/>
                  </a:schemeClr>
                </a:solidFill>
                <a:latin typeface="Century Schoolbook" panose="02040604050505020304" pitchFamily="18" charset="0"/>
                <a:cs typeface="Times New Roman" panose="02020603050405020304" pitchFamily="18" charset="0"/>
              </a:endParaRPr>
            </a:p>
            <a:p>
              <a:pPr defTabSz="1066800">
                <a:lnSpc>
                  <a:spcPct val="90000"/>
                </a:lnSpc>
                <a:spcBef>
                  <a:spcPct val="0"/>
                </a:spcBef>
                <a:spcAft>
                  <a:spcPct val="35000"/>
                </a:spcAft>
              </a:pPr>
              <a:r>
                <a:rPr lang="en-US" sz="2000" dirty="0" smtClean="0">
                  <a:solidFill>
                    <a:schemeClr val="bg2">
                      <a:lumMod val="10000"/>
                    </a:schemeClr>
                  </a:solidFill>
                  <a:latin typeface="Century Schoolbook" panose="02040604050505020304" pitchFamily="18" charset="0"/>
                  <a:cs typeface="Times New Roman" panose="02020603050405020304" pitchFamily="18" charset="0"/>
                </a:rPr>
                <a:t>The laws on voter eligibility for people with a criminal record are complicated and you need to understand the different ways people can be (</a:t>
              </a:r>
              <a:r>
                <a:rPr lang="en-US" sz="2000" i="1" dirty="0" smtClean="0">
                  <a:solidFill>
                    <a:schemeClr val="bg2">
                      <a:lumMod val="10000"/>
                    </a:schemeClr>
                  </a:solidFill>
                  <a:latin typeface="Century Schoolbook" panose="02040604050505020304" pitchFamily="18" charset="0"/>
                  <a:cs typeface="Times New Roman" panose="02020603050405020304" pitchFamily="18" charset="0"/>
                </a:rPr>
                <a:t>or have been</a:t>
              </a:r>
              <a:r>
                <a:rPr lang="en-US" sz="2000" dirty="0" smtClean="0">
                  <a:solidFill>
                    <a:schemeClr val="bg2">
                      <a:lumMod val="10000"/>
                    </a:schemeClr>
                  </a:solidFill>
                  <a:latin typeface="Century Schoolbook" panose="02040604050505020304" pitchFamily="18" charset="0"/>
                  <a:cs typeface="Times New Roman" panose="02020603050405020304" pitchFamily="18" charset="0"/>
                </a:rPr>
                <a:t>) involved in the criminal justice system.</a:t>
              </a:r>
            </a:p>
            <a:p>
              <a:pPr defTabSz="1066800">
                <a:lnSpc>
                  <a:spcPct val="90000"/>
                </a:lnSpc>
                <a:spcBef>
                  <a:spcPct val="0"/>
                </a:spcBef>
                <a:spcAft>
                  <a:spcPct val="35000"/>
                </a:spcAft>
              </a:pPr>
              <a:endParaRPr lang="en-US" sz="2000" kern="1200" dirty="0">
                <a:solidFill>
                  <a:schemeClr val="bg2">
                    <a:lumMod val="10000"/>
                  </a:schemeClr>
                </a:solidFill>
                <a:latin typeface="Century Schoolbook" panose="02040604050505020304" pitchFamily="18" charset="0"/>
                <a:cs typeface="Times New Roman" panose="02020603050405020304" pitchFamily="18" charset="0"/>
              </a:endParaRPr>
            </a:p>
            <a:p>
              <a:pPr defTabSz="1066800">
                <a:lnSpc>
                  <a:spcPct val="90000"/>
                </a:lnSpc>
                <a:spcBef>
                  <a:spcPct val="0"/>
                </a:spcBef>
                <a:spcAft>
                  <a:spcPct val="35000"/>
                </a:spcAft>
              </a:pPr>
              <a:r>
                <a:rPr lang="en-US" sz="2000" i="1" dirty="0" smtClean="0">
                  <a:solidFill>
                    <a:schemeClr val="bg2">
                      <a:lumMod val="10000"/>
                    </a:schemeClr>
                  </a:solidFill>
                  <a:latin typeface="Century Schoolbook" panose="02040604050505020304" pitchFamily="18" charset="0"/>
                  <a:cs typeface="Times New Roman" panose="02020603050405020304" pitchFamily="18" charset="0"/>
                </a:rPr>
                <a:t>Even election officials may not be fully versed on this topic. </a:t>
              </a:r>
              <a:endParaRPr lang="en-US" sz="2000" i="1" kern="1200" dirty="0">
                <a:solidFill>
                  <a:schemeClr val="bg2">
                    <a:lumMod val="10000"/>
                  </a:schemeClr>
                </a:solidFill>
                <a:latin typeface="Century Schoolbook" panose="02040604050505020304" pitchFamily="18" charset="0"/>
                <a:cs typeface="Times New Roman" panose="02020603050405020304" pitchFamily="18" charset="0"/>
              </a:endParaRPr>
            </a:p>
          </p:txBody>
        </p:sp>
      </p:grpSp>
    </p:spTree>
    <p:extLst>
      <p:ext uri="{BB962C8B-B14F-4D97-AF65-F5344CB8AC3E}">
        <p14:creationId xmlns:p14="http://schemas.microsoft.com/office/powerpoint/2010/main" xmlns="" val="226751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83880" cy="1051560"/>
          </a:xfrm>
        </p:spPr>
        <p:txBody>
          <a:bodyPr/>
          <a:lstStyle/>
          <a:p>
            <a:pPr algn="ctr"/>
            <a:r>
              <a:rPr lang="en-US" dirty="0" smtClean="0">
                <a:solidFill>
                  <a:schemeClr val="bg1"/>
                </a:solidFill>
                <a:latin typeface="Century Schoolbook" panose="02040604050505020304" pitchFamily="18" charset="0"/>
              </a:rPr>
              <a:t>What is the law in Colorado</a:t>
            </a:r>
            <a:endParaRPr lang="en-US" dirty="0">
              <a:solidFill>
                <a:schemeClr val="bg1"/>
              </a:solidFill>
              <a:latin typeface="Century Schoolbook" panose="02040604050505020304" pitchFamily="18" charset="0"/>
            </a:endParaRPr>
          </a:p>
        </p:txBody>
      </p:sp>
      <p:grpSp>
        <p:nvGrpSpPr>
          <p:cNvPr id="3" name="Group 2"/>
          <p:cNvGrpSpPr/>
          <p:nvPr/>
        </p:nvGrpSpPr>
        <p:grpSpPr>
          <a:xfrm>
            <a:off x="1458181" y="2214702"/>
            <a:ext cx="6438887" cy="3500298"/>
            <a:chOff x="1219232" y="2124449"/>
            <a:chExt cx="6644847" cy="3728898"/>
          </a:xfrm>
        </p:grpSpPr>
        <p:sp>
          <p:nvSpPr>
            <p:cNvPr id="4" name="Rectangle 3"/>
            <p:cNvSpPr/>
            <p:nvPr/>
          </p:nvSpPr>
          <p:spPr>
            <a:xfrm>
              <a:off x="1219232" y="2418106"/>
              <a:ext cx="6644847" cy="2932652"/>
            </a:xfrm>
            <a:prstGeom prst="rect">
              <a:avLst/>
            </a:prstGeom>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7" name="Freeform 6"/>
            <p:cNvSpPr/>
            <p:nvPr/>
          </p:nvSpPr>
          <p:spPr>
            <a:xfrm>
              <a:off x="1355780" y="2418106"/>
              <a:ext cx="3185875" cy="2846453"/>
            </a:xfrm>
            <a:custGeom>
              <a:avLst/>
              <a:gdLst>
                <a:gd name="connsiteX0" fmla="*/ 0 w 3185875"/>
                <a:gd name="connsiteY0" fmla="*/ 0 h 2846453"/>
                <a:gd name="connsiteX1" fmla="*/ 3185875 w 3185875"/>
                <a:gd name="connsiteY1" fmla="*/ 0 h 2846453"/>
                <a:gd name="connsiteX2" fmla="*/ 3185875 w 3185875"/>
                <a:gd name="connsiteY2" fmla="*/ 2846453 h 2846453"/>
                <a:gd name="connsiteX3" fmla="*/ 0 w 3185875"/>
                <a:gd name="connsiteY3" fmla="*/ 2846453 h 2846453"/>
                <a:gd name="connsiteX4" fmla="*/ 0 w 3185875"/>
                <a:gd name="connsiteY4" fmla="*/ 0 h 2846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5875" h="2846453">
                  <a:moveTo>
                    <a:pt x="0" y="0"/>
                  </a:moveTo>
                  <a:lnTo>
                    <a:pt x="3185875" y="0"/>
                  </a:lnTo>
                  <a:lnTo>
                    <a:pt x="3185875" y="2846453"/>
                  </a:lnTo>
                  <a:lnTo>
                    <a:pt x="0" y="284645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lvl="0" algn="l" defTabSz="1066800">
                <a:lnSpc>
                  <a:spcPct val="90000"/>
                </a:lnSpc>
                <a:spcBef>
                  <a:spcPct val="0"/>
                </a:spcBef>
                <a:spcAft>
                  <a:spcPct val="35000"/>
                </a:spcAft>
              </a:pPr>
              <a:endParaRPr lang="en-US" sz="2000" kern="1200" dirty="0" smtClean="0">
                <a:latin typeface="Century Schoolbook" panose="02040604050505020304" pitchFamily="18" charset="0"/>
                <a:cs typeface="Times New Roman" panose="02020603050405020304" pitchFamily="18" charset="0"/>
              </a:endParaRPr>
            </a:p>
          </p:txBody>
        </p:sp>
        <p:sp>
          <p:nvSpPr>
            <p:cNvPr id="8" name="Freeform 7"/>
            <p:cNvSpPr/>
            <p:nvPr/>
          </p:nvSpPr>
          <p:spPr>
            <a:xfrm>
              <a:off x="1219232" y="2124449"/>
              <a:ext cx="6573980" cy="3728898"/>
            </a:xfrm>
            <a:custGeom>
              <a:avLst/>
              <a:gdLst>
                <a:gd name="connsiteX0" fmla="*/ 0 w 3085653"/>
                <a:gd name="connsiteY0" fmla="*/ 0 h 2937759"/>
                <a:gd name="connsiteX1" fmla="*/ 3085653 w 3085653"/>
                <a:gd name="connsiteY1" fmla="*/ 0 h 2937759"/>
                <a:gd name="connsiteX2" fmla="*/ 3085653 w 3085653"/>
                <a:gd name="connsiteY2" fmla="*/ 2937759 h 2937759"/>
                <a:gd name="connsiteX3" fmla="*/ 0 w 3085653"/>
                <a:gd name="connsiteY3" fmla="*/ 2937759 h 2937759"/>
                <a:gd name="connsiteX4" fmla="*/ 0 w 3085653"/>
                <a:gd name="connsiteY4" fmla="*/ 0 h 2937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5653" h="2937759">
                  <a:moveTo>
                    <a:pt x="0" y="0"/>
                  </a:moveTo>
                  <a:lnTo>
                    <a:pt x="3085653" y="0"/>
                  </a:lnTo>
                  <a:lnTo>
                    <a:pt x="3085653" y="2937759"/>
                  </a:lnTo>
                  <a:lnTo>
                    <a:pt x="0" y="29377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defTabSz="1066800">
                <a:lnSpc>
                  <a:spcPct val="90000"/>
                </a:lnSpc>
                <a:spcBef>
                  <a:spcPct val="0"/>
                </a:spcBef>
                <a:spcAft>
                  <a:spcPct val="35000"/>
                </a:spcAft>
              </a:pPr>
              <a:endParaRPr lang="en-US" sz="2000" dirty="0" smtClean="0">
                <a:solidFill>
                  <a:schemeClr val="bg2">
                    <a:lumMod val="10000"/>
                  </a:schemeClr>
                </a:solidFill>
                <a:latin typeface="Century Schoolbook" panose="02040604050505020304" pitchFamily="18" charset="0"/>
                <a:cs typeface="Times New Roman" panose="02020603050405020304" pitchFamily="18" charset="0"/>
              </a:endParaRPr>
            </a:p>
            <a:p>
              <a:pPr defTabSz="1066800">
                <a:lnSpc>
                  <a:spcPct val="90000"/>
                </a:lnSpc>
                <a:spcBef>
                  <a:spcPct val="0"/>
                </a:spcBef>
                <a:spcAft>
                  <a:spcPct val="35000"/>
                </a:spcAft>
              </a:pPr>
              <a:r>
                <a:rPr lang="en-US" sz="2000" dirty="0" smtClean="0">
                  <a:solidFill>
                    <a:schemeClr val="bg2">
                      <a:lumMod val="10000"/>
                    </a:schemeClr>
                  </a:solidFill>
                  <a:latin typeface="Century Schoolbook" panose="02040604050505020304" pitchFamily="18" charset="0"/>
                  <a:cs typeface="Times New Roman" panose="02020603050405020304" pitchFamily="18" charset="0"/>
                </a:rPr>
                <a:t>No </a:t>
              </a:r>
              <a:r>
                <a:rPr lang="en-US" sz="2000" dirty="0">
                  <a:solidFill>
                    <a:schemeClr val="bg2">
                      <a:lumMod val="10000"/>
                    </a:schemeClr>
                  </a:solidFill>
                  <a:latin typeface="Century Schoolbook" panose="02040604050505020304" pitchFamily="18" charset="0"/>
                  <a:cs typeface="Times New Roman" panose="02020603050405020304" pitchFamily="18" charset="0"/>
                </a:rPr>
                <a:t>person while serving a sentence of detention or confinement in a correctional facility, jail, or other </a:t>
              </a:r>
              <a:r>
                <a:rPr lang="en-US" sz="2000" dirty="0" smtClean="0">
                  <a:solidFill>
                    <a:schemeClr val="bg2">
                      <a:lumMod val="10000"/>
                    </a:schemeClr>
                  </a:solidFill>
                  <a:latin typeface="Century Schoolbook" panose="02040604050505020304" pitchFamily="18" charset="0"/>
                  <a:cs typeface="Times New Roman" panose="02020603050405020304" pitchFamily="18" charset="0"/>
                </a:rPr>
                <a:t>location for a felony conviction or while serving a sentence of parole shall </a:t>
              </a:r>
              <a:r>
                <a:rPr lang="en-US" sz="2000" dirty="0">
                  <a:solidFill>
                    <a:schemeClr val="bg2">
                      <a:lumMod val="10000"/>
                    </a:schemeClr>
                  </a:solidFill>
                  <a:latin typeface="Century Schoolbook" panose="02040604050505020304" pitchFamily="18" charset="0"/>
                  <a:cs typeface="Times New Roman" panose="02020603050405020304" pitchFamily="18" charset="0"/>
                </a:rPr>
                <a:t>be eligible to register to vote or to vote in any </a:t>
              </a:r>
              <a:r>
                <a:rPr lang="en-US" sz="2000" dirty="0" smtClean="0">
                  <a:solidFill>
                    <a:schemeClr val="bg2">
                      <a:lumMod val="10000"/>
                    </a:schemeClr>
                  </a:solidFill>
                  <a:latin typeface="Century Schoolbook" panose="02040604050505020304" pitchFamily="18" charset="0"/>
                  <a:cs typeface="Times New Roman" panose="02020603050405020304" pitchFamily="18" charset="0"/>
                </a:rPr>
                <a:t>election; however </a:t>
              </a:r>
              <a:r>
                <a:rPr lang="en-US" sz="2000" dirty="0">
                  <a:solidFill>
                    <a:schemeClr val="bg2">
                      <a:lumMod val="10000"/>
                    </a:schemeClr>
                  </a:solidFill>
                  <a:latin typeface="Century Schoolbook" panose="02040604050505020304" pitchFamily="18" charset="0"/>
                  <a:cs typeface="Times New Roman" panose="02020603050405020304" pitchFamily="18" charset="0"/>
                </a:rPr>
                <a:t>a</a:t>
              </a:r>
              <a:r>
                <a:rPr lang="en-US" sz="2000" kern="1200" dirty="0" smtClean="0">
                  <a:solidFill>
                    <a:schemeClr val="bg2">
                      <a:lumMod val="10000"/>
                    </a:schemeClr>
                  </a:solidFill>
                  <a:latin typeface="Century Schoolbook" panose="02040604050505020304" pitchFamily="18" charset="0"/>
                  <a:cs typeface="Times New Roman" panose="02020603050405020304" pitchFamily="18" charset="0"/>
                </a:rPr>
                <a:t> confined prisoner who is awaiting trial but has not been tried shall be certified by the institutional administrator and shall be permitted to register to vote by mail registration pursuant to part 5 of this article.</a:t>
              </a:r>
              <a:endParaRPr lang="en-US" sz="2000" kern="1200" dirty="0">
                <a:solidFill>
                  <a:schemeClr val="bg2">
                    <a:lumMod val="10000"/>
                  </a:schemeClr>
                </a:solidFill>
                <a:latin typeface="Century Schoolbook" panose="02040604050505020304" pitchFamily="18" charset="0"/>
                <a:cs typeface="Times New Roman" panose="02020603050405020304" pitchFamily="18" charset="0"/>
              </a:endParaRPr>
            </a:p>
          </p:txBody>
        </p:sp>
      </p:grpSp>
      <p:sp>
        <p:nvSpPr>
          <p:cNvPr id="6" name="TextBox 5"/>
          <p:cNvSpPr txBox="1"/>
          <p:nvPr/>
        </p:nvSpPr>
        <p:spPr>
          <a:xfrm>
            <a:off x="2057400" y="1676400"/>
            <a:ext cx="4800600" cy="369332"/>
          </a:xfrm>
          <a:prstGeom prst="rect">
            <a:avLst/>
          </a:prstGeom>
          <a:noFill/>
        </p:spPr>
        <p:txBody>
          <a:bodyPr wrap="square" rtlCol="0">
            <a:spAutoFit/>
          </a:bodyPr>
          <a:lstStyle/>
          <a:p>
            <a:pPr algn="ctr"/>
            <a:r>
              <a:rPr lang="en-US" dirty="0" smtClean="0"/>
              <a:t>Colorado Revised Statutes 1-2-103 (4)</a:t>
            </a:r>
            <a:endParaRPr lang="en-US" dirty="0"/>
          </a:p>
        </p:txBody>
      </p:sp>
    </p:spTree>
    <p:extLst>
      <p:ext uri="{BB962C8B-B14F-4D97-AF65-F5344CB8AC3E}">
        <p14:creationId xmlns:p14="http://schemas.microsoft.com/office/powerpoint/2010/main" xmlns="" val="1967118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053384" cy="914400"/>
          </a:xfrm>
        </p:spPr>
        <p:style>
          <a:lnRef idx="0">
            <a:schemeClr val="accent3"/>
          </a:lnRef>
          <a:fillRef idx="3">
            <a:schemeClr val="accent3"/>
          </a:fillRef>
          <a:effectRef idx="3">
            <a:schemeClr val="accent3"/>
          </a:effectRef>
          <a:fontRef idx="minor">
            <a:schemeClr val="lt1"/>
          </a:fontRef>
        </p:style>
        <p:txBody>
          <a:bodyPr/>
          <a:lstStyle/>
          <a:p>
            <a:pPr algn="ctr"/>
            <a:r>
              <a:rPr lang="en-US" dirty="0" smtClean="0"/>
              <a:t>There are real consequences if you tell people the wrong information!!!</a:t>
            </a:r>
            <a:endParaRPr lang="en-US" dirty="0"/>
          </a:p>
        </p:txBody>
      </p:sp>
      <p:sp>
        <p:nvSpPr>
          <p:cNvPr id="6" name="Text Placeholder 5"/>
          <p:cNvSpPr>
            <a:spLocks noGrp="1"/>
          </p:cNvSpPr>
          <p:nvPr>
            <p:ph type="body" idx="2"/>
          </p:nvPr>
        </p:nvSpPr>
        <p:spPr>
          <a:xfrm>
            <a:off x="4267200" y="1447802"/>
            <a:ext cx="4419600" cy="4343398"/>
          </a:xfrm>
        </p:spPr>
        <p:txBody>
          <a:bodyPr/>
          <a:lstStyle/>
          <a:p>
            <a:pPr algn="ctr"/>
            <a:endParaRPr lang="en-US" sz="2400" dirty="0" smtClean="0">
              <a:solidFill>
                <a:schemeClr val="tx2">
                  <a:lumMod val="90000"/>
                  <a:lumOff val="10000"/>
                </a:schemeClr>
              </a:solidFill>
              <a:latin typeface="Century Schoolbook" panose="02040604050505020304" pitchFamily="18" charset="0"/>
            </a:endParaRPr>
          </a:p>
          <a:p>
            <a:pPr algn="ctr"/>
            <a:r>
              <a:rPr lang="en-US" sz="2400" dirty="0" smtClean="0">
                <a:solidFill>
                  <a:schemeClr val="tx2">
                    <a:lumMod val="90000"/>
                    <a:lumOff val="10000"/>
                  </a:schemeClr>
                </a:solidFill>
                <a:latin typeface="Century Schoolbook" panose="02040604050505020304" pitchFamily="18" charset="0"/>
              </a:rPr>
              <a:t>If you inadvertently tell someone that they </a:t>
            </a:r>
            <a:r>
              <a:rPr lang="en-US" sz="2400" b="1" dirty="0" smtClean="0">
                <a:solidFill>
                  <a:schemeClr val="tx2">
                    <a:lumMod val="90000"/>
                    <a:lumOff val="10000"/>
                  </a:schemeClr>
                </a:solidFill>
                <a:latin typeface="Century Schoolbook" panose="02040604050505020304" pitchFamily="18" charset="0"/>
              </a:rPr>
              <a:t>are</a:t>
            </a:r>
            <a:r>
              <a:rPr lang="en-US" sz="2400" dirty="0" smtClean="0">
                <a:solidFill>
                  <a:schemeClr val="tx2">
                    <a:lumMod val="90000"/>
                    <a:lumOff val="10000"/>
                  </a:schemeClr>
                </a:solidFill>
                <a:latin typeface="Century Schoolbook" panose="02040604050505020304" pitchFamily="18" charset="0"/>
              </a:rPr>
              <a:t> </a:t>
            </a:r>
            <a:r>
              <a:rPr lang="en-US" sz="2400" b="1" dirty="0" smtClean="0">
                <a:solidFill>
                  <a:schemeClr val="tx2">
                    <a:lumMod val="90000"/>
                    <a:lumOff val="10000"/>
                  </a:schemeClr>
                </a:solidFill>
                <a:latin typeface="Century Schoolbook" panose="02040604050505020304" pitchFamily="18" charset="0"/>
              </a:rPr>
              <a:t>ineligible</a:t>
            </a:r>
            <a:r>
              <a:rPr lang="en-US" sz="2400" dirty="0" smtClean="0">
                <a:solidFill>
                  <a:schemeClr val="tx2">
                    <a:lumMod val="90000"/>
                    <a:lumOff val="10000"/>
                  </a:schemeClr>
                </a:solidFill>
                <a:latin typeface="Century Schoolbook" panose="02040604050505020304" pitchFamily="18" charset="0"/>
              </a:rPr>
              <a:t> to vote but they actually </a:t>
            </a:r>
            <a:r>
              <a:rPr lang="en-US" sz="2400" b="1" dirty="0" smtClean="0">
                <a:solidFill>
                  <a:schemeClr val="tx2">
                    <a:lumMod val="90000"/>
                    <a:lumOff val="10000"/>
                  </a:schemeClr>
                </a:solidFill>
                <a:latin typeface="Century Schoolbook" panose="02040604050505020304" pitchFamily="18" charset="0"/>
              </a:rPr>
              <a:t>are</a:t>
            </a:r>
            <a:r>
              <a:rPr lang="en-US" sz="2400" dirty="0" smtClean="0">
                <a:solidFill>
                  <a:schemeClr val="tx2">
                    <a:lumMod val="90000"/>
                    <a:lumOff val="10000"/>
                  </a:schemeClr>
                </a:solidFill>
                <a:latin typeface="Century Schoolbook" panose="02040604050505020304" pitchFamily="18" charset="0"/>
              </a:rPr>
              <a:t> </a:t>
            </a:r>
            <a:r>
              <a:rPr lang="en-US" sz="2400" b="1" dirty="0" smtClean="0">
                <a:solidFill>
                  <a:schemeClr val="tx2">
                    <a:lumMod val="90000"/>
                    <a:lumOff val="10000"/>
                  </a:schemeClr>
                </a:solidFill>
                <a:latin typeface="Century Schoolbook" panose="02040604050505020304" pitchFamily="18" charset="0"/>
              </a:rPr>
              <a:t>eligible</a:t>
            </a:r>
            <a:r>
              <a:rPr lang="en-US" sz="2400" dirty="0" smtClean="0">
                <a:solidFill>
                  <a:schemeClr val="tx2">
                    <a:lumMod val="90000"/>
                    <a:lumOff val="10000"/>
                  </a:schemeClr>
                </a:solidFill>
                <a:latin typeface="Century Schoolbook" panose="02040604050505020304" pitchFamily="18" charset="0"/>
              </a:rPr>
              <a:t> to vote, you are contributing to</a:t>
            </a:r>
          </a:p>
          <a:p>
            <a:pPr algn="ctr"/>
            <a:r>
              <a:rPr lang="en-US" sz="2400" dirty="0" smtClean="0">
                <a:solidFill>
                  <a:schemeClr val="tx2">
                    <a:lumMod val="90000"/>
                    <a:lumOff val="10000"/>
                  </a:schemeClr>
                </a:solidFill>
                <a:latin typeface="Century Schoolbook" panose="02040604050505020304" pitchFamily="18" charset="0"/>
              </a:rPr>
              <a:t> </a:t>
            </a:r>
          </a:p>
          <a:p>
            <a:pPr algn="ctr"/>
            <a:r>
              <a:rPr lang="en-US" sz="2400" b="1" dirty="0" smtClean="0">
                <a:solidFill>
                  <a:schemeClr val="tx2">
                    <a:lumMod val="90000"/>
                    <a:lumOff val="10000"/>
                  </a:schemeClr>
                </a:solidFill>
                <a:latin typeface="Century Schoolbook" panose="02040604050505020304" pitchFamily="18" charset="0"/>
              </a:rPr>
              <a:t>MARGINALIZATION</a:t>
            </a:r>
            <a:r>
              <a:rPr lang="en-US" sz="2400" dirty="0" smtClean="0">
                <a:solidFill>
                  <a:schemeClr val="tx2">
                    <a:lumMod val="90000"/>
                    <a:lumOff val="10000"/>
                  </a:schemeClr>
                </a:solidFill>
                <a:latin typeface="Century Schoolbook" panose="02040604050505020304" pitchFamily="18" charset="0"/>
              </a:rPr>
              <a:t> </a:t>
            </a:r>
          </a:p>
          <a:p>
            <a:pPr algn="ctr"/>
            <a:r>
              <a:rPr lang="en-US" sz="2400" dirty="0" smtClean="0">
                <a:solidFill>
                  <a:schemeClr val="tx2">
                    <a:lumMod val="90000"/>
                    <a:lumOff val="10000"/>
                  </a:schemeClr>
                </a:solidFill>
                <a:latin typeface="Century Schoolbook" panose="02040604050505020304" pitchFamily="18" charset="0"/>
              </a:rPr>
              <a:t>and</a:t>
            </a:r>
          </a:p>
          <a:p>
            <a:pPr algn="ctr"/>
            <a:r>
              <a:rPr lang="en-US" sz="2400" b="1" dirty="0" smtClean="0">
                <a:solidFill>
                  <a:schemeClr val="tx2">
                    <a:lumMod val="90000"/>
                    <a:lumOff val="10000"/>
                  </a:schemeClr>
                </a:solidFill>
                <a:latin typeface="Century Schoolbook" panose="02040604050505020304" pitchFamily="18" charset="0"/>
              </a:rPr>
              <a:t>DISENFRANCHISEMENT</a:t>
            </a:r>
            <a:r>
              <a:rPr lang="en-US" sz="2400" dirty="0" smtClean="0">
                <a:solidFill>
                  <a:schemeClr val="tx2">
                    <a:lumMod val="90000"/>
                    <a:lumOff val="10000"/>
                  </a:schemeClr>
                </a:solidFill>
                <a:latin typeface="Century Schoolbook" panose="02040604050505020304" pitchFamily="18" charset="0"/>
              </a:rPr>
              <a:t>  </a:t>
            </a:r>
          </a:p>
          <a:p>
            <a:pPr marL="304038" indent="-285750">
              <a:buFont typeface="Arial" panose="020B0604020202020204" pitchFamily="34" charset="0"/>
              <a:buChar char="•"/>
            </a:pPr>
            <a:endParaRPr lang="en-US" dirty="0"/>
          </a:p>
          <a:p>
            <a:pPr marL="304038" indent="-285750">
              <a:buFont typeface="Arial" panose="020B0604020202020204" pitchFamily="34" charset="0"/>
              <a:buChar char="•"/>
            </a:pPr>
            <a:endParaRPr lang="en-US" dirty="0" smtClean="0"/>
          </a:p>
        </p:txBody>
      </p:sp>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762000" y="1981200"/>
            <a:ext cx="2994212" cy="2120900"/>
          </a:xfrm>
        </p:spPr>
      </p:pic>
    </p:spTree>
    <p:extLst>
      <p:ext uri="{BB962C8B-B14F-4D97-AF65-F5344CB8AC3E}">
        <p14:creationId xmlns:p14="http://schemas.microsoft.com/office/powerpoint/2010/main" xmlns="" val="173071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977184" cy="914400"/>
          </a:xfrm>
        </p:spPr>
        <p:style>
          <a:lnRef idx="0">
            <a:schemeClr val="accent3"/>
          </a:lnRef>
          <a:fillRef idx="3">
            <a:schemeClr val="accent3"/>
          </a:fillRef>
          <a:effectRef idx="3">
            <a:schemeClr val="accent3"/>
          </a:effectRef>
          <a:fontRef idx="minor">
            <a:schemeClr val="lt1"/>
          </a:fontRef>
        </p:style>
        <p:txBody>
          <a:bodyPr/>
          <a:lstStyle/>
          <a:p>
            <a:pPr algn="ctr"/>
            <a:r>
              <a:rPr lang="en-US" dirty="0"/>
              <a:t>There are real consequences if you tell people the wrong information!!!</a:t>
            </a:r>
          </a:p>
        </p:txBody>
      </p:sp>
      <p:sp>
        <p:nvSpPr>
          <p:cNvPr id="3" name="Text Placeholder 2"/>
          <p:cNvSpPr>
            <a:spLocks noGrp="1"/>
          </p:cNvSpPr>
          <p:nvPr>
            <p:ph type="body" idx="2"/>
          </p:nvPr>
        </p:nvSpPr>
        <p:spPr>
          <a:xfrm>
            <a:off x="4724400" y="1752600"/>
            <a:ext cx="3810000" cy="4053712"/>
          </a:xfrm>
        </p:spPr>
        <p:txBody>
          <a:bodyPr>
            <a:normAutofit/>
          </a:bodyPr>
          <a:lstStyle/>
          <a:p>
            <a:r>
              <a:rPr lang="en-US" sz="2400" dirty="0" smtClean="0">
                <a:solidFill>
                  <a:schemeClr val="tx2">
                    <a:lumMod val="90000"/>
                    <a:lumOff val="10000"/>
                  </a:schemeClr>
                </a:solidFill>
                <a:latin typeface="Century Schoolbook" panose="02040604050505020304" pitchFamily="18" charset="0"/>
              </a:rPr>
              <a:t>If you inadvertently tell someone that they </a:t>
            </a:r>
            <a:r>
              <a:rPr lang="en-US" sz="2800" b="1" i="1" dirty="0" smtClean="0">
                <a:solidFill>
                  <a:schemeClr val="tx2">
                    <a:lumMod val="90000"/>
                    <a:lumOff val="10000"/>
                  </a:schemeClr>
                </a:solidFill>
                <a:latin typeface="Century Schoolbook" panose="02040604050505020304" pitchFamily="18" charset="0"/>
              </a:rPr>
              <a:t>are</a:t>
            </a:r>
            <a:r>
              <a:rPr lang="en-US" sz="2800" b="1" dirty="0" smtClean="0">
                <a:solidFill>
                  <a:schemeClr val="tx2">
                    <a:lumMod val="90000"/>
                    <a:lumOff val="10000"/>
                  </a:schemeClr>
                </a:solidFill>
                <a:latin typeface="Century Schoolbook" panose="02040604050505020304" pitchFamily="18" charset="0"/>
              </a:rPr>
              <a:t> </a:t>
            </a:r>
            <a:r>
              <a:rPr lang="en-US" sz="2400" dirty="0" smtClean="0">
                <a:solidFill>
                  <a:schemeClr val="tx2">
                    <a:lumMod val="90000"/>
                    <a:lumOff val="10000"/>
                  </a:schemeClr>
                </a:solidFill>
                <a:latin typeface="Century Schoolbook" panose="02040604050505020304" pitchFamily="18" charset="0"/>
              </a:rPr>
              <a:t>eligible to vote but they actually </a:t>
            </a:r>
            <a:r>
              <a:rPr lang="en-US" sz="2800" b="1" i="1" dirty="0" smtClean="0">
                <a:solidFill>
                  <a:schemeClr val="tx2">
                    <a:lumMod val="90000"/>
                    <a:lumOff val="10000"/>
                  </a:schemeClr>
                </a:solidFill>
                <a:latin typeface="Century Schoolbook" panose="02040604050505020304" pitchFamily="18" charset="0"/>
              </a:rPr>
              <a:t>aren’t</a:t>
            </a:r>
            <a:r>
              <a:rPr lang="en-US" sz="2400" dirty="0" smtClean="0">
                <a:solidFill>
                  <a:schemeClr val="tx2">
                    <a:lumMod val="90000"/>
                    <a:lumOff val="10000"/>
                  </a:schemeClr>
                </a:solidFill>
                <a:latin typeface="Century Schoolbook" panose="02040604050505020304" pitchFamily="18" charset="0"/>
              </a:rPr>
              <a:t>, you can cause a person to get charged since it is a felony to register to vote or vote in Colorado if you are not eligible.</a:t>
            </a:r>
            <a:endParaRPr lang="en-US" sz="2400" dirty="0">
              <a:solidFill>
                <a:schemeClr val="tx2">
                  <a:lumMod val="90000"/>
                  <a:lumOff val="10000"/>
                </a:schemeClr>
              </a:solidFill>
              <a:latin typeface="Century Schoolbook" panose="02040604050505020304" pitchFamily="18"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791672" y="1981200"/>
            <a:ext cx="3184478" cy="1828800"/>
          </a:xfrm>
        </p:spPr>
      </p:pic>
      <p:sp>
        <p:nvSpPr>
          <p:cNvPr id="6" name="TextBox 5"/>
          <p:cNvSpPr txBox="1"/>
          <p:nvPr/>
        </p:nvSpPr>
        <p:spPr>
          <a:xfrm>
            <a:off x="533400" y="3886200"/>
            <a:ext cx="3733800" cy="1077218"/>
          </a:xfrm>
          <a:prstGeom prst="rect">
            <a:avLst/>
          </a:prstGeom>
          <a:noFill/>
        </p:spPr>
        <p:txBody>
          <a:bodyPr wrap="square" rtlCol="0">
            <a:spAutoFit/>
          </a:bodyPr>
          <a:lstStyle/>
          <a:p>
            <a:pPr algn="ctr"/>
            <a:r>
              <a:rPr lang="en-US" sz="3200" i="1" dirty="0" smtClean="0">
                <a:solidFill>
                  <a:schemeClr val="accent1"/>
                </a:solidFill>
              </a:rPr>
              <a:t>IT IS A CLASS 5 </a:t>
            </a:r>
          </a:p>
          <a:p>
            <a:pPr algn="ctr"/>
            <a:r>
              <a:rPr lang="en-US" sz="3200" i="1" dirty="0" smtClean="0">
                <a:solidFill>
                  <a:schemeClr val="accent1"/>
                </a:solidFill>
              </a:rPr>
              <a:t>FELONY!</a:t>
            </a:r>
            <a:endParaRPr lang="en-US" sz="3200" i="1" dirty="0">
              <a:solidFill>
                <a:schemeClr val="accent1"/>
              </a:solidFill>
            </a:endParaRPr>
          </a:p>
        </p:txBody>
      </p:sp>
    </p:spTree>
    <p:extLst>
      <p:ext uri="{BB962C8B-B14F-4D97-AF65-F5344CB8AC3E}">
        <p14:creationId xmlns:p14="http://schemas.microsoft.com/office/powerpoint/2010/main" xmlns="" val="3382444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entury Schoolbook" panose="02040604050505020304" pitchFamily="18" charset="0"/>
              </a:rPr>
              <a:t>THE DETAILS MATTER</a:t>
            </a:r>
            <a:endParaRPr lang="en-US" dirty="0">
              <a:latin typeface="Century Schoolbook" panose="02040604050505020304" pitchFamily="18" charset="0"/>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xmlns="" val="736665908"/>
              </p:ext>
            </p:extLst>
          </p:nvPr>
        </p:nvGraphicFramePr>
        <p:xfrm>
          <a:off x="533400" y="609600"/>
          <a:ext cx="403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xmlns="" val="705448477"/>
              </p:ext>
            </p:extLst>
          </p:nvPr>
        </p:nvGraphicFramePr>
        <p:xfrm>
          <a:off x="4724400" y="685800"/>
          <a:ext cx="4038600" cy="4648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11826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entury Schoolbook" panose="02040604050505020304" pitchFamily="18" charset="0"/>
              </a:rPr>
              <a:t>IMPORTANT FACTS</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83973783"/>
              </p:ext>
            </p:extLst>
          </p:nvPr>
        </p:nvGraphicFramePr>
        <p:xfrm>
          <a:off x="503238" y="762000"/>
          <a:ext cx="8183562" cy="3956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9051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457200"/>
            <a:ext cx="8229600" cy="523220"/>
          </a:xfrm>
          <a:prstGeom prst="rect">
            <a:avLst/>
          </a:prstGeom>
          <a:noFill/>
        </p:spPr>
        <p:txBody>
          <a:bodyPr wrap="square" rtlCol="0">
            <a:spAutoFit/>
          </a:bodyPr>
          <a:lstStyle/>
          <a:p>
            <a:pPr algn="r"/>
            <a:r>
              <a:rPr lang="en-US" sz="2800" i="1" dirty="0">
                <a:latin typeface="Century Schoolbook" panose="02040604050505020304" pitchFamily="18" charset="0"/>
              </a:rPr>
              <a:t>Who </a:t>
            </a:r>
            <a:r>
              <a:rPr lang="en-US" sz="2800" i="1" dirty="0" smtClean="0">
                <a:latin typeface="Century Schoolbook" panose="02040604050505020304" pitchFamily="18" charset="0"/>
              </a:rPr>
              <a:t>CAN vote</a:t>
            </a:r>
            <a:endParaRPr lang="en-US" sz="2800" i="1" dirty="0">
              <a:latin typeface="Century Schoolbook" panose="02040604050505020304" pitchFamily="18" charset="0"/>
            </a:endParaRPr>
          </a:p>
        </p:txBody>
      </p:sp>
      <p:sp>
        <p:nvSpPr>
          <p:cNvPr id="15" name="TextBox 14"/>
          <p:cNvSpPr txBox="1"/>
          <p:nvPr/>
        </p:nvSpPr>
        <p:spPr>
          <a:xfrm>
            <a:off x="293242" y="2286000"/>
            <a:ext cx="1662545" cy="338554"/>
          </a:xfrm>
          <a:prstGeom prst="rect">
            <a:avLst/>
          </a:prstGeom>
          <a:noFill/>
        </p:spPr>
        <p:txBody>
          <a:bodyPr wrap="square" rtlCol="0">
            <a:spAutoFit/>
          </a:bodyPr>
          <a:lstStyle/>
          <a:p>
            <a:r>
              <a:rPr lang="en-US" sz="1600" b="1" dirty="0">
                <a:effectLst>
                  <a:outerShdw blurRad="38100" dist="38100" dir="2700000" algn="tl">
                    <a:srgbClr val="000000">
                      <a:alpha val="43137"/>
                    </a:srgbClr>
                  </a:outerShdw>
                </a:effectLst>
                <a:latin typeface="Century Schoolbook" panose="02040604050505020304" pitchFamily="18" charset="0"/>
              </a:rPr>
              <a:t>O</a:t>
            </a:r>
            <a:r>
              <a:rPr lang="en-US" sz="1600" b="1" dirty="0" smtClean="0">
                <a:effectLst>
                  <a:outerShdw blurRad="38100" dist="38100" dir="2700000" algn="tl">
                    <a:srgbClr val="000000">
                      <a:alpha val="43137"/>
                    </a:srgbClr>
                  </a:outerShdw>
                </a:effectLst>
                <a:latin typeface="Century Schoolbook" panose="02040604050505020304" pitchFamily="18" charset="0"/>
              </a:rPr>
              <a:t>n Probation</a:t>
            </a:r>
            <a:endParaRPr lang="en-US" sz="1600" b="1" dirty="0">
              <a:effectLst>
                <a:outerShdw blurRad="38100" dist="38100" dir="2700000" algn="tl">
                  <a:srgbClr val="000000">
                    <a:alpha val="43137"/>
                  </a:srgbClr>
                </a:outerShdw>
              </a:effectLst>
              <a:latin typeface="Century Schoolbook" panose="02040604050505020304" pitchFamily="18" charset="0"/>
            </a:endParaRPr>
          </a:p>
        </p:txBody>
      </p:sp>
      <p:sp>
        <p:nvSpPr>
          <p:cNvPr id="16" name="Rounded Rectangle 15"/>
          <p:cNvSpPr/>
          <p:nvPr/>
        </p:nvSpPr>
        <p:spPr>
          <a:xfrm>
            <a:off x="2667000" y="1930827"/>
            <a:ext cx="1967348"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entury Schoolbook" panose="02040604050505020304" pitchFamily="18" charset="0"/>
              </a:rPr>
              <a:t>Probation is a type of sentence that allows a person to remain in the community under supervision of a probation officer.</a:t>
            </a:r>
            <a:endParaRPr lang="en-US" sz="1200" b="1" dirty="0">
              <a:latin typeface="Century Schoolbook" panose="02040604050505020304" pitchFamily="18" charset="0"/>
            </a:endParaRPr>
          </a:p>
        </p:txBody>
      </p:sp>
      <p:sp>
        <p:nvSpPr>
          <p:cNvPr id="19" name="TextBox 18"/>
          <p:cNvSpPr txBox="1"/>
          <p:nvPr/>
        </p:nvSpPr>
        <p:spPr>
          <a:xfrm>
            <a:off x="6707909" y="1993612"/>
            <a:ext cx="1905000"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YES you can Vote in Colorado!</a:t>
            </a:r>
            <a:endParaRPr lang="en-US" b="1" dirty="0">
              <a:effectLst>
                <a:outerShdw blurRad="38100" dist="38100" dir="2700000" algn="tl">
                  <a:srgbClr val="000000">
                    <a:alpha val="43137"/>
                  </a:srgbClr>
                </a:outerShdw>
              </a:effectLst>
            </a:endParaRPr>
          </a:p>
        </p:txBody>
      </p:sp>
      <p:sp>
        <p:nvSpPr>
          <p:cNvPr id="20" name="TextBox 19"/>
          <p:cNvSpPr txBox="1"/>
          <p:nvPr/>
        </p:nvSpPr>
        <p:spPr>
          <a:xfrm>
            <a:off x="293242" y="4095867"/>
            <a:ext cx="2489201" cy="584775"/>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latin typeface="Century Schoolbook" panose="02040604050505020304" pitchFamily="18" charset="0"/>
              </a:rPr>
              <a:t>On Bond/</a:t>
            </a:r>
          </a:p>
          <a:p>
            <a:r>
              <a:rPr lang="en-US" sz="1600" b="1" dirty="0" smtClean="0">
                <a:effectLst>
                  <a:outerShdw blurRad="38100" dist="38100" dir="2700000" algn="tl">
                    <a:srgbClr val="000000">
                      <a:alpha val="43137"/>
                    </a:srgbClr>
                  </a:outerShdw>
                </a:effectLst>
                <a:latin typeface="Century Schoolbook" panose="02040604050505020304" pitchFamily="18" charset="0"/>
              </a:rPr>
              <a:t>Summons</a:t>
            </a:r>
            <a:endParaRPr lang="en-US" sz="1600" b="1" dirty="0">
              <a:effectLst>
                <a:outerShdw blurRad="38100" dist="38100" dir="2700000" algn="tl">
                  <a:srgbClr val="000000">
                    <a:alpha val="43137"/>
                  </a:srgbClr>
                </a:outerShdw>
              </a:effectLst>
              <a:latin typeface="Century Schoolbook" panose="02040604050505020304" pitchFamily="18" charset="0"/>
            </a:endParaRPr>
          </a:p>
        </p:txBody>
      </p:sp>
      <p:sp>
        <p:nvSpPr>
          <p:cNvPr id="22" name="Rounded Rectangle 21"/>
          <p:cNvSpPr/>
          <p:nvPr/>
        </p:nvSpPr>
        <p:spPr>
          <a:xfrm>
            <a:off x="2699325" y="3873907"/>
            <a:ext cx="1967348"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entury Schoolbook" panose="02040604050505020304" pitchFamily="18" charset="0"/>
              </a:rPr>
              <a:t>Bond/summons is when someone has a pending criminal case but is not incarcerated.</a:t>
            </a:r>
            <a:endParaRPr lang="en-US" sz="1200" b="1" dirty="0">
              <a:latin typeface="Century Schoolbook" panose="02040604050505020304" pitchFamily="18" charset="0"/>
            </a:endParaRPr>
          </a:p>
        </p:txBody>
      </p:sp>
      <p:sp>
        <p:nvSpPr>
          <p:cNvPr id="24" name="TextBox 23"/>
          <p:cNvSpPr txBox="1"/>
          <p:nvPr/>
        </p:nvSpPr>
        <p:spPr>
          <a:xfrm>
            <a:off x="6707909" y="3854280"/>
            <a:ext cx="1905000"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YES you can Vote in Colorado!</a:t>
            </a:r>
            <a:endParaRPr lang="en-US" b="1" dirty="0">
              <a:effectLst>
                <a:outerShdw blurRad="38100" dist="38100" dir="2700000" algn="tl">
                  <a:srgbClr val="000000">
                    <a:alpha val="43137"/>
                  </a:srgbClr>
                </a:outerShdw>
              </a:effectLst>
            </a:endParaRPr>
          </a:p>
        </p:txBody>
      </p:sp>
      <p:sp>
        <p:nvSpPr>
          <p:cNvPr id="2" name="TextBox 1"/>
          <p:cNvSpPr txBox="1"/>
          <p:nvPr/>
        </p:nvSpPr>
        <p:spPr>
          <a:xfrm>
            <a:off x="411587" y="877455"/>
            <a:ext cx="1358902"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If you are:</a:t>
            </a:r>
            <a:endParaRPr lang="en-US" b="1" dirty="0">
              <a:effectLst>
                <a:outerShdw blurRad="38100" dist="38100" dir="2700000" algn="tl">
                  <a:srgbClr val="000000">
                    <a:alpha val="43137"/>
                  </a:srgbClr>
                </a:outerShdw>
              </a:effectLst>
            </a:endParaRPr>
          </a:p>
        </p:txBody>
      </p:sp>
      <p:sp>
        <p:nvSpPr>
          <p:cNvPr id="5" name="Right Arrow 4"/>
          <p:cNvSpPr/>
          <p:nvPr/>
        </p:nvSpPr>
        <p:spPr>
          <a:xfrm>
            <a:off x="5029199" y="2272496"/>
            <a:ext cx="1371601" cy="470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Then </a:t>
            </a:r>
            <a:endParaRPr lang="en-US" b="1" dirty="0">
              <a:effectLst>
                <a:outerShdw blurRad="38100" dist="38100" dir="2700000" algn="tl">
                  <a:srgbClr val="000000">
                    <a:alpha val="43137"/>
                  </a:srgbClr>
                </a:outerShdw>
              </a:effectLst>
            </a:endParaRPr>
          </a:p>
        </p:txBody>
      </p:sp>
      <p:sp>
        <p:nvSpPr>
          <p:cNvPr id="27" name="Right Arrow 26"/>
          <p:cNvSpPr/>
          <p:nvPr/>
        </p:nvSpPr>
        <p:spPr>
          <a:xfrm>
            <a:off x="5029199" y="4054617"/>
            <a:ext cx="1429906" cy="545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Then </a:t>
            </a:r>
            <a:endParaRPr lang="en-US" b="1" dirty="0">
              <a:effectLst>
                <a:outerShdw blurRad="38100" dist="38100" dir="2700000" algn="tl">
                  <a:srgbClr val="000000">
                    <a:alpha val="43137"/>
                  </a:srgbClr>
                </a:outerShdw>
              </a:effectLst>
            </a:endParaRPr>
          </a:p>
        </p:txBody>
      </p:sp>
      <p:sp>
        <p:nvSpPr>
          <p:cNvPr id="6" name="Down Arrow 5"/>
          <p:cNvSpPr/>
          <p:nvPr/>
        </p:nvSpPr>
        <p:spPr>
          <a:xfrm>
            <a:off x="685800" y="1524000"/>
            <a:ext cx="405238"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1955787" y="2455277"/>
            <a:ext cx="533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1915365" y="4388255"/>
            <a:ext cx="533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685800" y="3276600"/>
            <a:ext cx="405238"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58013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1755</TotalTime>
  <Words>1296</Words>
  <Application>Microsoft Office PowerPoint</Application>
  <PresentationFormat>On-screen Show (4:3)</PresentationFormat>
  <Paragraphs>136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Slide 1</vt:lpstr>
      <vt:lpstr>Slide 2</vt:lpstr>
      <vt:lpstr>What is the law in Colorado</vt:lpstr>
      <vt:lpstr>What is the law in Colorado</vt:lpstr>
      <vt:lpstr>There are real consequences if you tell people the wrong information!!!</vt:lpstr>
      <vt:lpstr>There are real consequences if you tell people the wrong information!!!</vt:lpstr>
      <vt:lpstr>THE DETAILS MATTER</vt:lpstr>
      <vt:lpstr>IMPORTANT FACTS!</vt:lpstr>
      <vt:lpstr>Slide 9</vt:lpstr>
      <vt:lpstr>Slide 10</vt:lpstr>
      <vt:lpstr>Who can and can’t vote </vt:lpstr>
      <vt:lpstr>The person should contact an elections official for clarification on eligibility! </vt:lpstr>
      <vt:lpstr>If someone says I can’t vote because I have a record</vt:lpstr>
      <vt:lpstr>TREAD THIS TERRITORY RESPECTFULLY!</vt:lpstr>
      <vt:lpstr>Your vote is your voice on the issues</vt:lpstr>
      <vt:lpstr>     Criminal Justice System  Definitions   </vt:lpstr>
      <vt:lpstr>CCJRC 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VOTE ?</dc:title>
  <dc:creator>user-1</dc:creator>
  <cp:lastModifiedBy>user-1</cp:lastModifiedBy>
  <cp:revision>121</cp:revision>
  <cp:lastPrinted>2014-09-22T23:06:25Z</cp:lastPrinted>
  <dcterms:created xsi:type="dcterms:W3CDTF">2014-06-17T22:03:38Z</dcterms:created>
  <dcterms:modified xsi:type="dcterms:W3CDTF">2016-02-12T20:42:54Z</dcterms:modified>
</cp:coreProperties>
</file>